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OarIaox4cnaSN6i6eOJ6KuyQG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down possible answers on the board and then ask the pupils to write down the definition using the notes on the board. </a:t>
            </a:r>
            <a:endParaRPr/>
          </a:p>
        </p:txBody>
      </p:sp>
      <p:sp>
        <p:nvSpPr>
          <p:cNvPr id="327" name="Google Shape;32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133" name="Google Shape;133;p21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21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135" name="Google Shape;135;p21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6" name="Google Shape;136;p21"/>
            <p:cNvSpPr/>
            <p:nvPr/>
          </p:nvSpPr>
          <p:spPr>
            <a:xfrm>
              <a:off x="1128713" y="21764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7" name="Google Shape;137;p21"/>
            <p:cNvSpPr/>
            <p:nvPr/>
          </p:nvSpPr>
          <p:spPr>
            <a:xfrm>
              <a:off x="1123950" y="4021138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8" name="Google Shape;138;p21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9" name="Google Shape;139;p21"/>
            <p:cNvSpPr/>
            <p:nvPr/>
          </p:nvSpPr>
          <p:spPr>
            <a:xfrm>
              <a:off x="333375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>
              <a:off x="190500" y="9525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1" name="Google Shape;141;p21"/>
            <p:cNvSpPr/>
            <p:nvPr/>
          </p:nvSpPr>
          <p:spPr>
            <a:xfrm>
              <a:off x="1290638" y="14288"/>
              <a:ext cx="376238" cy="1801813"/>
            </a:xfrm>
            <a:custGeom>
              <a:rect b="b" l="l" r="r" t="t"/>
              <a:pathLst>
                <a:path extrusionOk="0" h="1135" w="237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1600200" y="180181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1381125" y="9525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1643063" y="0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>
              <a:off x="1685925" y="14208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168592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7" name="Google Shape;147;p21"/>
            <p:cNvSpPr/>
            <p:nvPr/>
          </p:nvSpPr>
          <p:spPr>
            <a:xfrm>
              <a:off x="1743075" y="4763"/>
              <a:ext cx="419100" cy="522288"/>
            </a:xfrm>
            <a:custGeom>
              <a:rect b="b" l="l" r="r" t="t"/>
              <a:pathLst>
                <a:path extrusionOk="0" h="329" w="264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2119313" y="488950"/>
              <a:ext cx="161925" cy="147638"/>
            </a:xfrm>
            <a:custGeom>
              <a:rect b="b" l="l" r="r" t="t"/>
              <a:pathLst>
                <a:path extrusionOk="0" h="31" w="34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9" name="Google Shape;149;p21"/>
            <p:cNvSpPr/>
            <p:nvPr/>
          </p:nvSpPr>
          <p:spPr>
            <a:xfrm>
              <a:off x="952500" y="4763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0" name="Google Shape;150;p21"/>
            <p:cNvSpPr/>
            <p:nvPr/>
          </p:nvSpPr>
          <p:spPr>
            <a:xfrm>
              <a:off x="8667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890588" y="15541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2" name="Google Shape;152;p21"/>
            <p:cNvSpPr/>
            <p:nvPr/>
          </p:nvSpPr>
          <p:spPr>
            <a:xfrm>
              <a:off x="738188" y="5622925"/>
              <a:ext cx="338138" cy="1216025"/>
            </a:xfrm>
            <a:custGeom>
              <a:rect b="b" l="l" r="r" t="t"/>
              <a:pathLst>
                <a:path extrusionOk="0" h="766" w="213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3" name="Google Shape;153;p21"/>
            <p:cNvSpPr/>
            <p:nvPr/>
          </p:nvSpPr>
          <p:spPr>
            <a:xfrm>
              <a:off x="647700" y="5480050"/>
              <a:ext cx="157163" cy="157163"/>
            </a:xfrm>
            <a:custGeom>
              <a:rect b="b" l="l" r="r" t="t"/>
              <a:pathLst>
                <a:path extrusionOk="0" h="33" w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666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0" y="3897313"/>
              <a:ext cx="133350" cy="266700"/>
            </a:xfrm>
            <a:custGeom>
              <a:rect b="b" l="l" r="r" t="t"/>
              <a:pathLst>
                <a:path extrusionOk="0" h="168" w="84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66675" y="414972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0" y="1644650"/>
              <a:ext cx="133350" cy="269875"/>
            </a:xfrm>
            <a:custGeom>
              <a:rect b="b" l="l" r="r" t="t"/>
              <a:pathLst>
                <a:path extrusionOk="0" h="170" w="84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66675" y="146843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695325" y="4763"/>
              <a:ext cx="309563" cy="1558925"/>
            </a:xfrm>
            <a:custGeom>
              <a:rect b="b" l="l" r="r" t="t"/>
              <a:pathLst>
                <a:path extrusionOk="0" h="982" w="195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57150" y="48815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138113" y="5060950"/>
              <a:ext cx="304800" cy="1778000"/>
            </a:xfrm>
            <a:custGeom>
              <a:rect b="b" l="l" r="r" t="t"/>
              <a:pathLst>
                <a:path extrusionOk="0" h="1120" w="192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561975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76200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0" y="5978525"/>
              <a:ext cx="190500" cy="461963"/>
            </a:xfrm>
            <a:custGeom>
              <a:rect b="b" l="l" r="r" t="t"/>
              <a:pathLst>
                <a:path extrusionOk="0" h="291" w="12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1014413" y="1801813"/>
              <a:ext cx="214313" cy="755650"/>
            </a:xfrm>
            <a:custGeom>
              <a:rect b="b" l="l" r="r" t="t"/>
              <a:pathLst>
                <a:path extrusionOk="0" h="476" w="135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938213" y="2547938"/>
              <a:ext cx="166688" cy="160338"/>
            </a:xfrm>
            <a:custGeom>
              <a:rect b="b" l="l" r="r" t="t"/>
              <a:pathLst>
                <a:path extrusionOk="0" h="34" w="35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595313" y="4763"/>
              <a:ext cx="638175" cy="4025900"/>
            </a:xfrm>
            <a:custGeom>
              <a:rect b="b" l="l" r="r" t="t"/>
              <a:pathLst>
                <a:path extrusionOk="0" h="2536" w="402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1223963" y="1382713"/>
              <a:ext cx="142875" cy="476250"/>
            </a:xfrm>
            <a:custGeom>
              <a:rect b="b" l="l" r="r" t="t"/>
              <a:pathLst>
                <a:path extrusionOk="0" h="300" w="9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1300163" y="1849438"/>
              <a:ext cx="109538" cy="107950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280988" y="3417888"/>
              <a:ext cx="142875" cy="474663"/>
            </a:xfrm>
            <a:custGeom>
              <a:rect b="b" l="l" r="r" t="t"/>
              <a:pathLst>
                <a:path extrusionOk="0" h="299" w="9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2" name="Google Shape;172;p21"/>
            <p:cNvSpPr/>
            <p:nvPr/>
          </p:nvSpPr>
          <p:spPr>
            <a:xfrm>
              <a:off x="238125" y="38830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4763" y="2166938"/>
              <a:ext cx="114300" cy="452438"/>
            </a:xfrm>
            <a:custGeom>
              <a:rect b="b" l="l" r="r" t="t"/>
              <a:pathLst>
                <a:path extrusionOk="0" h="285" w="72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52388" y="20669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5" name="Google Shape;175;p21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6" name="Google Shape;176;p21"/>
            <p:cNvSpPr/>
            <p:nvPr/>
          </p:nvSpPr>
          <p:spPr>
            <a:xfrm>
              <a:off x="1319213" y="5041900"/>
              <a:ext cx="371475" cy="1801813"/>
            </a:xfrm>
            <a:custGeom>
              <a:rect b="b" l="l" r="r" t="t"/>
              <a:pathLst>
                <a:path extrusionOk="0" h="1135" w="234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1147763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8" name="Google Shape;178;p21"/>
            <p:cNvSpPr/>
            <p:nvPr/>
          </p:nvSpPr>
          <p:spPr>
            <a:xfrm>
              <a:off x="819150" y="3983038"/>
              <a:ext cx="347663" cy="2860675"/>
            </a:xfrm>
            <a:custGeom>
              <a:rect b="b" l="l" r="r" t="t"/>
              <a:pathLst>
                <a:path extrusionOk="0" h="1802" w="219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728663" y="3806825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1624013" y="486727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1404938" y="5422900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1666875" y="5945188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1709738" y="52466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4" name="Google Shape;184;p21"/>
            <p:cNvSpPr/>
            <p:nvPr/>
          </p:nvSpPr>
          <p:spPr>
            <a:xfrm>
              <a:off x="1709738" y="57642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1766888" y="6330950"/>
              <a:ext cx="419100" cy="527050"/>
            </a:xfrm>
            <a:custGeom>
              <a:rect b="b" l="l" r="r" t="t"/>
              <a:pathLst>
                <a:path extrusionOk="0" h="332" w="264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6" name="Google Shape;186;p21"/>
            <p:cNvSpPr/>
            <p:nvPr/>
          </p:nvSpPr>
          <p:spPr>
            <a:xfrm>
              <a:off x="2147888" y="6221413"/>
              <a:ext cx="157163" cy="147638"/>
            </a:xfrm>
            <a:custGeom>
              <a:rect b="b" l="l" r="r" t="t"/>
              <a:pathLst>
                <a:path extrusionOk="0" h="31" w="33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7" name="Google Shape;187;p21"/>
            <p:cNvSpPr/>
            <p:nvPr/>
          </p:nvSpPr>
          <p:spPr>
            <a:xfrm>
              <a:off x="504825" y="9525"/>
              <a:ext cx="233363" cy="5103813"/>
            </a:xfrm>
            <a:custGeom>
              <a:rect b="b" l="l" r="r" t="t"/>
              <a:pathLst>
                <a:path extrusionOk="0" h="3215" w="147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8" name="Google Shape;188;p21"/>
            <p:cNvSpPr/>
            <p:nvPr/>
          </p:nvSpPr>
          <p:spPr>
            <a:xfrm>
              <a:off x="633413" y="5103813"/>
              <a:ext cx="185738" cy="185738"/>
            </a:xfrm>
            <a:custGeom>
              <a:rect b="b" l="l" r="r" t="t"/>
              <a:pathLst>
                <a:path extrusionOk="0" h="39" w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89" name="Google Shape;189;p21"/>
          <p:cNvSpPr txBox="1"/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1"/>
          <p:cNvSpPr txBox="1"/>
          <p:nvPr>
            <p:ph idx="1" type="subTitle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/>
        </p:txBody>
      </p:sp>
      <p:sp>
        <p:nvSpPr>
          <p:cNvPr id="191" name="Google Shape;191;p21"/>
          <p:cNvSpPr txBox="1"/>
          <p:nvPr>
            <p:ph idx="10" type="dt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11" type="ftr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2" type="sldNum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97" name="Google Shape;197;p22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2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2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3"/>
          <p:cNvSpPr txBox="1"/>
          <p:nvPr>
            <p:ph idx="1" type="body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3" name="Google Shape;203;p23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3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3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4"/>
          <p:cNvSpPr txBox="1"/>
          <p:nvPr>
            <p:ph idx="1" type="body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09" name="Google Shape;209;p24"/>
          <p:cNvSpPr txBox="1"/>
          <p:nvPr>
            <p:ph idx="2" type="body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0" name="Google Shape;210;p24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4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4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/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idx="1" type="body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6" name="Google Shape;216;p25"/>
          <p:cNvSpPr txBox="1"/>
          <p:nvPr>
            <p:ph idx="2" type="body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7" name="Google Shape;217;p25"/>
          <p:cNvSpPr txBox="1"/>
          <p:nvPr>
            <p:ph idx="3" type="body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8" name="Google Shape;218;p25"/>
          <p:cNvSpPr txBox="1"/>
          <p:nvPr>
            <p:ph idx="4" type="body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9" name="Google Shape;219;p2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8"/>
          <p:cNvSpPr txBox="1"/>
          <p:nvPr>
            <p:ph idx="1" type="body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34" name="Google Shape;234;p28"/>
          <p:cNvSpPr txBox="1"/>
          <p:nvPr>
            <p:ph idx="2" type="body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35" name="Google Shape;235;p28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8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9"/>
          <p:cNvSpPr/>
          <p:nvPr>
            <p:ph idx="2" type="pic"/>
          </p:nvPr>
        </p:nvSpPr>
        <p:spPr>
          <a:xfrm>
            <a:off x="7380721" y="609601"/>
            <a:ext cx="3666690" cy="5181599"/>
          </a:xfrm>
          <a:prstGeom prst="round2DiagRect">
            <a:avLst>
              <a:gd fmla="val 5608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41" name="Google Shape;241;p29"/>
          <p:cNvSpPr txBox="1"/>
          <p:nvPr>
            <p:ph idx="1" type="body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42" name="Google Shape;242;p29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9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29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/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30"/>
          <p:cNvSpPr/>
          <p:nvPr>
            <p:ph idx="2" type="pic"/>
          </p:nvPr>
        </p:nvSpPr>
        <p:spPr>
          <a:xfrm>
            <a:off x="1141411" y="606426"/>
            <a:ext cx="9912354" cy="3299778"/>
          </a:xfrm>
          <a:prstGeom prst="round2DiagRect">
            <a:avLst>
              <a:gd fmla="val 4860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48" name="Google Shape;248;p30"/>
          <p:cNvSpPr txBox="1"/>
          <p:nvPr>
            <p:ph idx="1" type="body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49" name="Google Shape;249;p3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31"/>
          <p:cNvSpPr txBox="1"/>
          <p:nvPr>
            <p:ph idx="1" type="body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55" name="Google Shape;255;p31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31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1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32"/>
          <p:cNvSpPr txBox="1"/>
          <p:nvPr>
            <p:ph idx="1" type="body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61" name="Google Shape;261;p32"/>
          <p:cNvSpPr txBox="1"/>
          <p:nvPr>
            <p:ph idx="2" type="body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62" name="Google Shape;262;p32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32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32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5" name="Google Shape;265;p32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266" name="Google Shape;266;p32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/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3"/>
          <p:cNvSpPr txBox="1"/>
          <p:nvPr>
            <p:ph idx="1" type="body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70" name="Google Shape;270;p33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3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33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34"/>
          <p:cNvSpPr txBox="1"/>
          <p:nvPr>
            <p:ph idx="1" type="body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76" name="Google Shape;276;p34"/>
          <p:cNvSpPr txBox="1"/>
          <p:nvPr>
            <p:ph idx="2" type="body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77" name="Google Shape;277;p34"/>
          <p:cNvSpPr txBox="1"/>
          <p:nvPr>
            <p:ph idx="3" type="body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78" name="Google Shape;278;p34"/>
          <p:cNvSpPr txBox="1"/>
          <p:nvPr>
            <p:ph idx="4" type="body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79" name="Google Shape;279;p34"/>
          <p:cNvSpPr txBox="1"/>
          <p:nvPr>
            <p:ph idx="5" type="body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80" name="Google Shape;280;p34"/>
          <p:cNvSpPr txBox="1"/>
          <p:nvPr>
            <p:ph idx="6" type="body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81" name="Google Shape;281;p34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34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34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5"/>
          <p:cNvSpPr txBox="1"/>
          <p:nvPr>
            <p:ph idx="1" type="body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87" name="Google Shape;287;p35"/>
          <p:cNvSpPr/>
          <p:nvPr>
            <p:ph idx="2" type="pic"/>
          </p:nvPr>
        </p:nvSpPr>
        <p:spPr>
          <a:xfrm>
            <a:off x="1141413" y="2666998"/>
            <a:ext cx="31952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88" name="Google Shape;288;p35"/>
          <p:cNvSpPr txBox="1"/>
          <p:nvPr>
            <p:ph idx="3" type="body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89" name="Google Shape;289;p35"/>
          <p:cNvSpPr txBox="1"/>
          <p:nvPr>
            <p:ph idx="4" type="body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90" name="Google Shape;290;p35"/>
          <p:cNvSpPr/>
          <p:nvPr>
            <p:ph idx="5" type="pic"/>
          </p:nvPr>
        </p:nvSpPr>
        <p:spPr>
          <a:xfrm>
            <a:off x="4489053" y="2666998"/>
            <a:ext cx="31989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91" name="Google Shape;291;p35"/>
          <p:cNvSpPr txBox="1"/>
          <p:nvPr>
            <p:ph idx="6" type="body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92" name="Google Shape;292;p35"/>
          <p:cNvSpPr txBox="1"/>
          <p:nvPr>
            <p:ph idx="7" type="body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93" name="Google Shape;293;p35"/>
          <p:cNvSpPr/>
          <p:nvPr>
            <p:ph idx="8" type="pic"/>
          </p:nvPr>
        </p:nvSpPr>
        <p:spPr>
          <a:xfrm>
            <a:off x="7852442" y="2666998"/>
            <a:ext cx="3194969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94" name="Google Shape;294;p35"/>
          <p:cNvSpPr txBox="1"/>
          <p:nvPr>
            <p:ph idx="9" type="body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95" name="Google Shape;295;p3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3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3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6"/>
          <p:cNvSpPr txBox="1"/>
          <p:nvPr>
            <p:ph idx="1" type="body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01" name="Google Shape;301;p3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3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/>
          <p:cNvSpPr txBox="1"/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7"/>
          <p:cNvSpPr txBox="1"/>
          <p:nvPr>
            <p:ph idx="1" type="body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07" name="Google Shape;307;p3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1.xml"/><Relationship Id="rId1" Type="http://schemas.openxmlformats.org/officeDocument/2006/relationships/image" Target="../media/image3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8.xml"/><Relationship Id="rId6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8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86" name="Google Shape;86;p20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0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88" name="Google Shape;88;p20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89" name="Google Shape;89;p20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0" name="Google Shape;90;p20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1" name="Google Shape;91;p20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2" name="Google Shape;92;p20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rect b="b" l="l" r="r" t="t"/>
                <a:pathLst>
                  <a:path extrusionOk="0" h="1141" w="233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3" name="Google Shape;93;p20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4" name="Google Shape;94;p20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rect b="b" l="l" r="r" t="t"/>
                <a:pathLst>
                  <a:path extrusionOk="0" h="901" w="233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5" name="Google Shape;95;p20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6" name="Google Shape;96;p20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7" name="Google Shape;97;p20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8" name="Google Shape;98;p20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rect b="b" l="l" r="r" t="t"/>
                <a:pathLst>
                  <a:path extrusionOk="0" h="332" w="266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9" name="Google Shape;99;p20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rect b="b" l="l" r="r" t="t"/>
                <a:pathLst>
                  <a:path extrusionOk="0" h="31" w="34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cxnSp>
            <p:nvCxnSpPr>
              <p:cNvPr id="100" name="Google Shape;100;p20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cap="flat" cmpd="sng" w="9525">
                <a:solidFill>
                  <a:srgbClr val="FFFFFF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01" name="Google Shape;101;p20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rect b="b" l="l" r="r" t="t"/>
                <a:pathLst>
                  <a:path extrusionOk="0" h="80" w="78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2" name="Google Shape;102;p20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rect b="b" l="l" r="r" t="t"/>
                <a:pathLst>
                  <a:path extrusionOk="0" h="303" w="9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3" name="Google Shape;103;p20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rect b="b" l="l" r="r" t="t"/>
                <a:pathLst>
                  <a:path extrusionOk="0" h="300" w="9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4" name="Google Shape;104;p20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rect b="b" l="l" r="r" t="t"/>
                <a:pathLst>
                  <a:path extrusionOk="0" h="23" w="24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5" name="Google Shape;105;p20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6" name="Google Shape;106;p20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rect b="b" l="l" r="r" t="t"/>
                <a:pathLst>
                  <a:path extrusionOk="0" h="1135" w="233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7" name="Google Shape;107;p20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8" name="Google Shape;108;p20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rect b="b" l="l" r="r" t="t"/>
                <a:pathLst>
                  <a:path extrusionOk="0" h="766" w="54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9" name="Google Shape;109;p20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0" name="Google Shape;110;p20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rect b="b" l="l" r="r" t="t"/>
                <a:pathLst>
                  <a:path extrusionOk="0" h="898" w="236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1" name="Google Shape;111;p20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2" name="Google Shape;112;p20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3" name="Google Shape;113;p20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4" name="Google Shape;114;p20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rect b="b" l="l" r="r" t="t"/>
                <a:pathLst>
                  <a:path extrusionOk="0" h="326" w="263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5" name="Google Shape;115;p20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rect b="b" l="l" r="r" t="t"/>
                <a:pathLst>
                  <a:path extrusionOk="0" h="31" w="33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</p:grpSp>
        <p:grpSp>
          <p:nvGrpSpPr>
            <p:cNvPr id="116" name="Google Shape;116;p20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117" name="Google Shape;117;p20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rect b="b" l="l" r="r" t="t"/>
                <a:pathLst>
                  <a:path extrusionOk="0" h="323" w="26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8" name="Google Shape;118;p20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rect b="b" l="l" r="r" t="t"/>
                <a:pathLst>
                  <a:path extrusionOk="0" h="32" w="33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9" name="Google Shape;119;p20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0" name="Google Shape;120;p20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rect b="b" l="l" r="r" t="t"/>
                <a:pathLst>
                  <a:path extrusionOk="0" h="727" w="188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1" name="Google Shape;121;p20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rect b="b" l="l" r="r" t="t"/>
                <a:pathLst>
                  <a:path extrusionOk="0" h="33" w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2" name="Google Shape;122;p20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rect b="b" l="l" r="r" t="t"/>
                <a:pathLst>
                  <a:path extrusionOk="0" h="973" w="192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3" name="Google Shape;123;p20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rect b="b" l="l" r="r" t="t"/>
                <a:pathLst>
                  <a:path extrusionOk="0" h="1135" w="194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</p:grpSp>
      </p:grpSp>
      <p:sp>
        <p:nvSpPr>
          <p:cNvPr id="127" name="Google Shape;127;p20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8735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71475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39725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39725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39725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39725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315" name="Google Shape;3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317" name="Google Shape;317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"/>
          <p:cNvSpPr txBox="1"/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</a:pPr>
            <a:r>
              <a:rPr lang="en-US"/>
              <a:t>ANCIENT CHINA </a:t>
            </a:r>
            <a:endParaRPr/>
          </a:p>
        </p:txBody>
      </p:sp>
      <p:sp>
        <p:nvSpPr>
          <p:cNvPr id="323" name="Google Shape;323;p2"/>
          <p:cNvSpPr txBox="1"/>
          <p:nvPr>
            <p:ph idx="1" type="subTitle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</a:pPr>
            <a:r>
              <a:rPr lang="en-US"/>
              <a:t>WHAT DOES EVIDENCE SHOW ABOUT THE EXISTENCE OF THE XIA DYNASTY?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WHAT WAS CHINA DURING ANCIENT TIMES?</a:t>
            </a:r>
            <a:endParaRPr/>
          </a:p>
        </p:txBody>
      </p:sp>
      <p:sp>
        <p:nvSpPr>
          <p:cNvPr id="330" name="Google Shape;330;p3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/>
              <a:t>It is important to understand that there was no such place called China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/>
              <a:t>China comes from the word ‘Qin’, pronounced as ’chin’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Char char="•"/>
            </a:pPr>
            <a:r>
              <a:rPr lang="en-US"/>
              <a:t>Something like a centralized territory was established during 221 BCE by the Qin</a:t>
            </a:r>
            <a:endParaRPr/>
          </a:p>
        </p:txBody>
      </p:sp>
      <p:sp>
        <p:nvSpPr>
          <p:cNvPr id="331" name="Google Shape;331;p3"/>
          <p:cNvSpPr txBox="1"/>
          <p:nvPr/>
        </p:nvSpPr>
        <p:spPr>
          <a:xfrm>
            <a:off x="3843338" y="4986338"/>
            <a:ext cx="51099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do we mean by a centralized territory? Discuss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FILL IN THE GAP</a:t>
            </a:r>
            <a:endParaRPr/>
          </a:p>
        </p:txBody>
      </p:sp>
      <p:sp>
        <p:nvSpPr>
          <p:cNvPr id="337" name="Google Shape;337;p6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n-US"/>
              <a:t>A place called China did not really exist, and the work comes from ------. The origins of China can be traced back to the establishment of a -------territory that came up sometime during 221 BCE. China also went through the ---------and the -------Age. The Imperial age began during the -------Age. </a:t>
            </a:r>
            <a:endParaRPr/>
          </a:p>
        </p:txBody>
      </p:sp>
      <p:sp>
        <p:nvSpPr>
          <p:cNvPr id="338" name="Google Shape;338;p6"/>
          <p:cNvSpPr txBox="1"/>
          <p:nvPr/>
        </p:nvSpPr>
        <p:spPr>
          <a:xfrm>
            <a:off x="7743825" y="5114925"/>
            <a:ext cx="2387513" cy="369332"/>
          </a:xfrm>
          <a:prstGeom prst="rect">
            <a:avLst/>
          </a:prstGeom>
          <a:solidFill>
            <a:srgbClr val="FCCB8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 have three minutes.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ircuit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2025-02-11T10:11:42Z</dcterms:created>
  <dc:creator>Sujata BANERJEE</dc:creator>
</cp:coreProperties>
</file>