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iR+NezfFq48YpAAdO6BEG1eoPl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9"/>
  </p:normalViewPr>
  <p:slideViewPr>
    <p:cSldViewPr snapToGrid="0">
      <p:cViewPr varScale="1">
        <p:scale>
          <a:sx n="72" d="100"/>
          <a:sy n="72" d="100"/>
        </p:scale>
        <p:origin x="760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 descr="A close-up of a logo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11315" y="3655714"/>
            <a:ext cx="7142858" cy="248571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556801" y="9495065"/>
            <a:ext cx="5419454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55987"/>
                </a:solidFill>
                <a:latin typeface="Calibri"/>
                <a:ea typeface="Calibri"/>
                <a:cs typeface="Calibri"/>
                <a:sym typeface="Calibri"/>
              </a:rPr>
              <a:t>www.tweakteach.com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5236188" y="9495063"/>
            <a:ext cx="5419454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055987"/>
                </a:solidFill>
                <a:latin typeface="Calibri"/>
                <a:ea typeface="Calibri"/>
                <a:cs typeface="Calibri"/>
                <a:sym typeface="Calibri"/>
              </a:rPr>
              <a:t>©2025 TweakTeach</a:t>
            </a:r>
            <a:endParaRPr sz="2100" b="1">
              <a:solidFill>
                <a:srgbClr val="05598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220" b="-921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8358418" y="2749530"/>
            <a:ext cx="9929582" cy="7261007"/>
          </a:xfrm>
          <a:custGeom>
            <a:avLst/>
            <a:gdLst/>
            <a:ahLst/>
            <a:cxnLst/>
            <a:rect l="l" t="t" r="r" b="b"/>
            <a:pathLst>
              <a:path w="9929582" h="7261007" extrusionOk="0">
                <a:moveTo>
                  <a:pt x="0" y="0"/>
                </a:moveTo>
                <a:lnTo>
                  <a:pt x="9929582" y="0"/>
                </a:lnTo>
                <a:lnTo>
                  <a:pt x="9929582" y="7261007"/>
                </a:lnTo>
                <a:lnTo>
                  <a:pt x="0" y="7261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/>
          <p:nvPr/>
        </p:nvSpPr>
        <p:spPr>
          <a:xfrm rot="-1635138">
            <a:off x="14949329" y="-600287"/>
            <a:ext cx="3660572" cy="3711607"/>
          </a:xfrm>
          <a:custGeom>
            <a:avLst/>
            <a:gdLst/>
            <a:ahLst/>
            <a:cxnLst/>
            <a:rect l="l" t="t" r="r" b="b"/>
            <a:pathLst>
              <a:path w="3660572" h="3711607" extrusionOk="0">
                <a:moveTo>
                  <a:pt x="0" y="0"/>
                </a:moveTo>
                <a:lnTo>
                  <a:pt x="3660572" y="0"/>
                </a:lnTo>
                <a:lnTo>
                  <a:pt x="3660572" y="3711607"/>
                </a:lnTo>
                <a:lnTo>
                  <a:pt x="0" y="37116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450053" y="5057775"/>
            <a:ext cx="7096040" cy="3876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Aim: To understand the meaning of history and how historians study our past ? </a:t>
            </a:r>
            <a:endParaRPr dirty="0"/>
          </a:p>
          <a:p>
            <a:pPr marL="0" marR="0" lvl="0" indent="0" algn="l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9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321464" y="302354"/>
            <a:ext cx="9683148" cy="4784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40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History? </a:t>
            </a:r>
            <a:endParaRPr dirty="0"/>
          </a:p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40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How do historians study our past?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220" b="-921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/>
          <p:nvPr/>
        </p:nvSpPr>
        <p:spPr>
          <a:xfrm rot="-5400000">
            <a:off x="4977965" y="-891269"/>
            <a:ext cx="8332071" cy="11967068"/>
          </a:xfrm>
          <a:custGeom>
            <a:avLst/>
            <a:gdLst/>
            <a:ahLst/>
            <a:cxnLst/>
            <a:rect l="l" t="t" r="r" b="b"/>
            <a:pathLst>
              <a:path w="8332071" h="11967068" extrusionOk="0">
                <a:moveTo>
                  <a:pt x="0" y="0"/>
                </a:moveTo>
                <a:lnTo>
                  <a:pt x="8332070" y="0"/>
                </a:lnTo>
                <a:lnTo>
                  <a:pt x="8332070" y="11967067"/>
                </a:lnTo>
                <a:lnTo>
                  <a:pt x="0" y="11967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4932498" y="1386314"/>
            <a:ext cx="8506230" cy="1418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Introducction</a:t>
            </a:r>
            <a:endParaRPr/>
          </a:p>
        </p:txBody>
      </p:sp>
      <p:sp>
        <p:nvSpPr>
          <p:cNvPr id="107" name="Google Shape;107;p3"/>
          <p:cNvSpPr txBox="1"/>
          <p:nvPr/>
        </p:nvSpPr>
        <p:spPr>
          <a:xfrm>
            <a:off x="4849271" y="4810395"/>
            <a:ext cx="8589457" cy="3411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6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0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Think, Pair, Share</a:t>
            </a:r>
            <a:endParaRPr/>
          </a:p>
          <a:p>
            <a:pPr marL="0" marR="0" lvl="0" indent="0" algn="ctr" rtl="0">
              <a:lnSpc>
                <a:spcPct val="146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0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What is History? </a:t>
            </a:r>
            <a:endParaRPr/>
          </a:p>
          <a:p>
            <a:pPr marL="0" marR="0" lvl="0" indent="0" algn="ctr" rtl="0">
              <a:lnSpc>
                <a:spcPct val="14699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90">
              <a:solidFill>
                <a:srgbClr val="32323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46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0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Write down your definition of History.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220" b="-921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280436" y="3696607"/>
            <a:ext cx="8729265" cy="151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8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0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D.D.Kosambi was a well-known Indian polymath. Known for his achievements in Mathematics and History. </a:t>
            </a:r>
            <a:endParaRPr/>
          </a:p>
        </p:txBody>
      </p:sp>
      <p:sp>
        <p:nvSpPr>
          <p:cNvPr id="114" name="Google Shape;114;p4"/>
          <p:cNvSpPr txBox="1"/>
          <p:nvPr/>
        </p:nvSpPr>
        <p:spPr>
          <a:xfrm>
            <a:off x="7023626" y="350600"/>
            <a:ext cx="5850000" cy="10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4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D.D.Kosambi</a:t>
            </a:r>
            <a:endParaRPr/>
          </a:p>
        </p:txBody>
      </p:sp>
      <p:sp>
        <p:nvSpPr>
          <p:cNvPr id="115" name="Google Shape;115;p4"/>
          <p:cNvSpPr txBox="1"/>
          <p:nvPr/>
        </p:nvSpPr>
        <p:spPr>
          <a:xfrm>
            <a:off x="2029407" y="1459138"/>
            <a:ext cx="15726634" cy="1642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Since we are studying Indian History we will look at historians who have done pioneering work in this field. </a:t>
            </a:r>
            <a:endParaRPr/>
          </a:p>
        </p:txBody>
      </p:sp>
      <p:sp>
        <p:nvSpPr>
          <p:cNvPr id="116" name="Google Shape;116;p4"/>
          <p:cNvSpPr txBox="1"/>
          <p:nvPr/>
        </p:nvSpPr>
        <p:spPr>
          <a:xfrm>
            <a:off x="7588537" y="5067300"/>
            <a:ext cx="10444115" cy="2537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“History is the presentation in chronological order of successive changes in the means and relations of production”  (Kosambi in Ancient India: A History of its Culture and Civilisation “</a:t>
            </a:r>
            <a:endParaRPr/>
          </a:p>
        </p:txBody>
      </p:sp>
      <p:sp>
        <p:nvSpPr>
          <p:cNvPr id="117" name="Google Shape;117;p4"/>
          <p:cNvSpPr txBox="1"/>
          <p:nvPr/>
        </p:nvSpPr>
        <p:spPr>
          <a:xfrm>
            <a:off x="1711790" y="7756067"/>
            <a:ext cx="4791670" cy="580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to your definition.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Macintosh PowerPoint</Application>
  <PresentationFormat>Custom</PresentationFormat>
  <Paragraphs>15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Sujata BANERJEE</cp:lastModifiedBy>
  <cp:revision>1</cp:revision>
  <dcterms:created xsi:type="dcterms:W3CDTF">2006-08-16T00:00:00Z</dcterms:created>
  <dcterms:modified xsi:type="dcterms:W3CDTF">2026-02-18T13:57:07Z</dcterms:modified>
</cp:coreProperties>
</file>