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QRb9Vhj7jV/Bv2Cu5f2vyhyNo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Google Shape;92;p18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4" name="Google Shape;94;p18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5" name="Google Shape;95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8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99" name="Google Shape;99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110;p20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20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5" name="Google Shape;115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6" name="Google Shape;116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0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1" name="Google Shape;121;p21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2" name="Google Shape;122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7" name="Google Shape;127;p22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28" name="Google Shape;128;p22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9" name="Google Shape;129;p22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0" name="Google Shape;130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5" name="Google Shape;145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47" name="Google Shape;147;p25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48" name="Google Shape;148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0" name="Google Shape;150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1" name="Google Shape;151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2" name="Google Shape;152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6" name="Google Shape;156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6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9" name="Google Shape;159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0" name="Google Shape;160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1" name="Google Shape;161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7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67" name="Google Shape;167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8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3" name="Google Shape;173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5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5" name="Google Shape;85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86" name="Google Shape;86;p1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7" name="Google Shape;87;p1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8" name="Google Shape;88;p1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5" Type="http://schemas.openxmlformats.org/officeDocument/2006/relationships/image" Target="../media/image12.jpg"/><Relationship Id="rId6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hyperlink" Target="https://commons.wikimedia.org/wiki/File:German_gas_Russian_trench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TECHNOLOGY IN NEW WARFARE </a:t>
            </a:r>
            <a:endParaRPr/>
          </a:p>
        </p:txBody>
      </p:sp>
      <p:sp>
        <p:nvSpPr>
          <p:cNvPr id="188" name="Google Shape;188;p2"/>
          <p:cNvSpPr txBox="1"/>
          <p:nvPr>
            <p:ph idx="1" type="subTitle"/>
          </p:nvPr>
        </p:nvSpPr>
        <p:spPr>
          <a:xfrm>
            <a:off x="1984248" y="5209735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technological advancements made during the First World War : Weapons of War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WHAT ROLE DOES TECHNOLOGY PLAY IN THE WORLD?</a:t>
            </a:r>
            <a:endParaRPr/>
          </a:p>
        </p:txBody>
      </p:sp>
      <p:sp>
        <p:nvSpPr>
          <p:cNvPr id="194" name="Google Shape;194;p3"/>
          <p:cNvSpPr txBox="1"/>
          <p:nvPr>
            <p:ph idx="1" type="body"/>
          </p:nvPr>
        </p:nvSpPr>
        <p:spPr>
          <a:xfrm>
            <a:off x="1069848" y="2121408"/>
            <a:ext cx="6608767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Let us begin with a discussion. Think and share your opinions.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What is the value of technology today?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What do you consider technology?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What role did technology play during the Great War? Do you think it changed the nature of war? </a:t>
            </a:r>
            <a:endParaRPr/>
          </a:p>
        </p:txBody>
      </p:sp>
      <p:pic>
        <p:nvPicPr>
          <p:cNvPr descr="a bunch of bullet like objects on a blue background" id="195" name="Google Shape;1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089602" y="1301262"/>
            <a:ext cx="2835696" cy="1890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e of parked classic cars during day" id="196" name="Google Shape;19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3484" y="3191726"/>
            <a:ext cx="3001814" cy="22273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n standing beside towed artillery" id="197" name="Google Shape;19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37557" y="4532036"/>
            <a:ext cx="1450521" cy="225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yscale photo of 2 male soldiers in World War 1 on the telephone" id="198" name="Google Shape;19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36309" y="4805365"/>
            <a:ext cx="1447800" cy="1854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"/>
          <p:cNvSpPr txBox="1"/>
          <p:nvPr>
            <p:ph type="title"/>
          </p:nvPr>
        </p:nvSpPr>
        <p:spPr>
          <a:xfrm>
            <a:off x="265323" y="235657"/>
            <a:ext cx="396670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THE WAR OF CHEMISTRY </a:t>
            </a:r>
            <a:endParaRPr/>
          </a:p>
        </p:txBody>
      </p:sp>
      <p:sp>
        <p:nvSpPr>
          <p:cNvPr id="204" name="Google Shape;204;p4"/>
          <p:cNvSpPr txBox="1"/>
          <p:nvPr>
            <p:ph idx="1" type="body"/>
          </p:nvPr>
        </p:nvSpPr>
        <p:spPr>
          <a:xfrm>
            <a:off x="166171" y="1561220"/>
            <a:ext cx="4863029" cy="3460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First World War is often described as the </a:t>
            </a:r>
            <a:r>
              <a:rPr b="1" lang="en-US"/>
              <a:t>War of Chemists </a:t>
            </a:r>
            <a:r>
              <a:rPr lang="en-US"/>
              <a:t>because of the use of chemical weaponry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Poison gas was used as a weapon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First used by Germans on the Western Front at Ypres in April 1915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Chlorine, phosgene, and mustard gas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b="1" lang="en-US"/>
              <a:t>Gas alarms and masks </a:t>
            </a:r>
            <a:r>
              <a:rPr lang="en-US"/>
              <a:t>were developed </a:t>
            </a:r>
            <a:endParaRPr/>
          </a:p>
        </p:txBody>
      </p:sp>
      <p:pic>
        <p:nvPicPr>
          <p:cNvPr id="205" name="Google Shape;2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7468" y="0"/>
            <a:ext cx="7014532" cy="487496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"/>
          <p:cNvSpPr txBox="1"/>
          <p:nvPr/>
        </p:nvSpPr>
        <p:spPr>
          <a:xfrm>
            <a:off x="6228203" y="5021358"/>
            <a:ext cx="52954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Russian trench at the moment when it is flooded with German gas.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2025-02-06T13:29:39Z</dcterms:created>
  <dc:creator>Sujata BANERJEE</dc:creator>
</cp:coreProperties>
</file>