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4dZMNJv0Q+OvAPm+n5HsMJiv7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20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20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20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2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20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0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2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2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2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3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4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4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4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7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8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8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hyperlink" Target="https://commons.wikimedia.org/wiki/File:U-boat_Design_for_WW1.jpg" TargetMode="External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</a:pPr>
            <a:r>
              <a:rPr lang="en-US"/>
              <a:t>THE WAR AT SEA </a:t>
            </a:r>
            <a:endParaRPr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738063" y="4890853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understand the main events of the war at sea and their significance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WE WILL ANSWER A QUESTION:</a:t>
            </a: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Evaluate the extent to which U-boats acted as a ‘protagonist’ in the war at sea during the Great War. Consider their effectiveness, limitations, and legacy in your response.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Your task is to take down notes and answer this question as a homework assignment. </a:t>
            </a:r>
            <a:endParaRPr/>
          </a:p>
        </p:txBody>
      </p:sp>
      <p:pic>
        <p:nvPicPr>
          <p:cNvPr id="199" name="Google Shape;1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5348" y="3942000"/>
            <a:ext cx="4151871" cy="29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"/>
          <p:cNvSpPr txBox="1"/>
          <p:nvPr>
            <p:ph type="title"/>
          </p:nvPr>
        </p:nvSpPr>
        <p:spPr>
          <a:xfrm>
            <a:off x="1063752" y="-11887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ockwell"/>
              <a:buNone/>
            </a:pPr>
            <a:r>
              <a:rPr lang="en-US" sz="4000"/>
              <a:t>THE USE OF U-BOATS</a:t>
            </a:r>
            <a:br>
              <a:rPr lang="en-US" sz="4000"/>
            </a:br>
            <a:r>
              <a:rPr lang="en-US" sz="4000"/>
              <a:t>UNDERSEA BOAT </a:t>
            </a:r>
            <a:endParaRPr/>
          </a:p>
        </p:txBody>
      </p:sp>
      <p:sp>
        <p:nvSpPr>
          <p:cNvPr id="205" name="Google Shape;205;p4"/>
          <p:cNvSpPr txBox="1"/>
          <p:nvPr>
            <p:ph idx="1" type="body"/>
          </p:nvPr>
        </p:nvSpPr>
        <p:spPr>
          <a:xfrm>
            <a:off x="1063752" y="1403604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war at sea meant using new technology and equipment's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Submarine warfare lasted from 1915 – 18 and Germany was the first to use submarines in the war.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U-boats, although small, could cause significant damage and did so by the end of the war.</a:t>
            </a:r>
            <a:endParaRPr/>
          </a:p>
        </p:txBody>
      </p:sp>
      <p:pic>
        <p:nvPicPr>
          <p:cNvPr id="206" name="Google Shape;20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7952" y="3229304"/>
            <a:ext cx="69342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"/>
          <p:cNvSpPr txBox="1"/>
          <p:nvPr/>
        </p:nvSpPr>
        <p:spPr>
          <a:xfrm>
            <a:off x="5981698" y="6190490"/>
            <a:ext cx="39926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: U-boat design WW1</a:t>
            </a:r>
            <a:endParaRPr/>
          </a:p>
        </p:txBody>
      </p:sp>
      <p:pic>
        <p:nvPicPr>
          <p:cNvPr id="208" name="Google Shape;20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9393" y="4709904"/>
            <a:ext cx="2371026" cy="1665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2025-02-08T14:22:00Z</dcterms:created>
  <dc:creator>Sujata BANERJEE</dc:creator>
</cp:coreProperties>
</file>