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Play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g+nJP3cGPglL4+R5HHRpZtBAB/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2" Type="http://customschemas.google.com/relationships/presentationmetadata" Target="meta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Make the pupils read out loud. </a:t>
            </a:r>
            <a:endParaRPr/>
          </a:p>
        </p:txBody>
      </p:sp>
      <p:sp>
        <p:nvSpPr>
          <p:cNvPr id="196" name="Google Shape;19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6" name="Google Shape;96;p18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98" name="Google Shape;98;p18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99" name="Google Shape;99;p1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00" name="Google Shape;100;p18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18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8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103" name="Google Shape;103;p1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8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9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9" name="Google Shape;109;p1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4" name="Google Shape;114;p20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0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6" name="Google Shape;116;p20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0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8" name="Google Shape;118;p20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119" name="Google Shape;119;p2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20" name="Google Shape;120;p20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20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1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5" name="Google Shape;125;p21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6" name="Google Shape;126;p2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1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1" name="Google Shape;131;p22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2" name="Google Shape;132;p22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3" name="Google Shape;133;p22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4" name="Google Shape;134;p2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2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22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3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3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2" name="Google Shape;142;p2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4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9" name="Google Shape;149;p25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5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151" name="Google Shape;151;p25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52" name="Google Shape;152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4" name="Google Shape;154;p25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5" name="Google Shape;155;p25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56" name="Google Shape;156;p25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0" name="Google Shape;160;p26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6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162" name="Google Shape;162;p26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63" name="Google Shape;163;p2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4" name="Google Shape;164;p26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5" name="Google Shape;165;p26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6" name="Google Shape;166;p26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p2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7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7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1" name="Google Shape;171;p2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8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7" name="Google Shape;177;p2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2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5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b="0" i="0" sz="54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8" name="Google Shape;88;p1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9" name="Google Shape;89;p1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90" name="Google Shape;90;p17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1" name="Google Shape;91;p1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2" name="Google Shape;92;p17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hyperlink" Target="https://commons.wikimedia.org/wiki/File:Kaiser_Wilhelm_II_LOC.jpg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Relationship Id="rId4" Type="http://schemas.openxmlformats.org/officeDocument/2006/relationships/hyperlink" Target="https://commons.wikimedia.org/wiki/File:HMS_Dreadnought_1906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4" name="Google Shape;1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6" name="Google Shape;186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</a:pPr>
            <a:r>
              <a:rPr lang="en-US"/>
              <a:t>FIRST WORLD WAR </a:t>
            </a:r>
            <a:br>
              <a:rPr lang="en-US"/>
            </a:br>
            <a:r>
              <a:rPr lang="en-US"/>
              <a:t>SHORT-TERM CAUSES</a:t>
            </a:r>
            <a:endParaRPr/>
          </a:p>
        </p:txBody>
      </p:sp>
      <p:sp>
        <p:nvSpPr>
          <p:cNvPr id="192" name="Google Shape;192;p2"/>
          <p:cNvSpPr txBox="1"/>
          <p:nvPr>
            <p:ph idx="1" type="subTitle"/>
          </p:nvPr>
        </p:nvSpPr>
        <p:spPr>
          <a:xfrm>
            <a:off x="1931696" y="5240458"/>
            <a:ext cx="7891272" cy="60329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rPr lang="en-US"/>
              <a:t>To study the causes leading to the First World War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"/>
          <p:cNvSpPr txBox="1"/>
          <p:nvPr>
            <p:ph type="title"/>
          </p:nvPr>
        </p:nvSpPr>
        <p:spPr>
          <a:xfrm>
            <a:off x="159964" y="182495"/>
            <a:ext cx="7101069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ckwell"/>
              <a:buNone/>
            </a:pPr>
            <a:r>
              <a:rPr lang="en-US"/>
              <a:t>POLICIES OF KAISER WILHELM II </a:t>
            </a:r>
            <a:endParaRPr/>
          </a:p>
        </p:txBody>
      </p:sp>
      <p:sp>
        <p:nvSpPr>
          <p:cNvPr id="199" name="Google Shape;199;p3"/>
          <p:cNvSpPr txBox="1"/>
          <p:nvPr>
            <p:ph idx="1" type="body"/>
          </p:nvPr>
        </p:nvSpPr>
        <p:spPr>
          <a:xfrm>
            <a:off x="838200" y="1825625"/>
            <a:ext cx="600327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Born in 1861 with a bad left arm, Kaiser Wilhelm became an excellent horseman.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He was ambitious and wanted Germany to be seen as a world power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Kaiser wanted to build a powerful army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Existing debate amongst historians focuses on whether the Kaiser felt threatened by the European powers or he simply wanted Germany to be a dominant power. </a:t>
            </a:r>
            <a:endParaRPr/>
          </a:p>
          <a:p>
            <a:pPr indent="-74929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</p:txBody>
      </p:sp>
      <p:pic>
        <p:nvPicPr>
          <p:cNvPr id="200" name="Google Shape;20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1033" y="0"/>
            <a:ext cx="50292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"/>
          <p:cNvSpPr txBox="1"/>
          <p:nvPr/>
        </p:nvSpPr>
        <p:spPr>
          <a:xfrm>
            <a:off x="8598475" y="6273410"/>
            <a:ext cx="3102166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Wikimedia</a:t>
            </a: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: Kaiser Wilhelm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"/>
          <p:cNvSpPr txBox="1"/>
          <p:nvPr>
            <p:ph type="title"/>
          </p:nvPr>
        </p:nvSpPr>
        <p:spPr>
          <a:xfrm>
            <a:off x="3651315" y="106524"/>
            <a:ext cx="4599322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THE NAVAL RACE </a:t>
            </a:r>
            <a:endParaRPr/>
          </a:p>
        </p:txBody>
      </p:sp>
      <p:sp>
        <p:nvSpPr>
          <p:cNvPr id="207" name="Google Shape;207;p4"/>
          <p:cNvSpPr txBox="1"/>
          <p:nvPr>
            <p:ph idx="1" type="body"/>
          </p:nvPr>
        </p:nvSpPr>
        <p:spPr>
          <a:xfrm>
            <a:off x="0" y="1637612"/>
            <a:ext cx="6184327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Britain was threatened by Germany’s growing influence and power. 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Germany’s navy was spread all over the world.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The Kaiser decided to pass the naval laws in 1898 and 1900 which intended to build battleships and cruisers.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Britain in turn launched the </a:t>
            </a:r>
            <a:r>
              <a:rPr i="1" lang="en-US"/>
              <a:t>HMS Dreadnaught </a:t>
            </a:r>
            <a:r>
              <a:rPr lang="en-US"/>
              <a:t>in 1906. This is based on new technology and advanced design.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The Germans launched the </a:t>
            </a:r>
            <a:r>
              <a:rPr i="1" lang="en-US"/>
              <a:t>Rheinland</a:t>
            </a:r>
            <a:endParaRPr i="1"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Britain replied by launching the </a:t>
            </a:r>
            <a:r>
              <a:rPr i="1" lang="en-US"/>
              <a:t>HMS Neptune </a:t>
            </a:r>
            <a:endParaRPr/>
          </a:p>
        </p:txBody>
      </p:sp>
      <p:pic>
        <p:nvPicPr>
          <p:cNvPr id="208" name="Google Shape;20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3245" y="1637612"/>
            <a:ext cx="5909835" cy="42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4"/>
          <p:cNvSpPr txBox="1"/>
          <p:nvPr/>
        </p:nvSpPr>
        <p:spPr>
          <a:xfrm>
            <a:off x="7504102" y="5317938"/>
            <a:ext cx="3368122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Wikimedia</a:t>
            </a: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: HMS Dreadnaught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2025-01-28T12:40:15Z</dcterms:created>
  <dc:creator>Sujata BANERJEE</dc:creator>
</cp:coreProperties>
</file>