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ilnuRX1F/pG/7BLvzLPgVo3HaW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7" name="Google Shape;2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" name="Google Shape;93;p16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4" name="Google Shape;94;p16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5" name="Google Shape;95;p16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6" name="Google Shape;96;p16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p16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6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99" name="Google Shape;99;p1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6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5" name="Google Shape;105;p1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0" name="Google Shape;110;p18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8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18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4" name="Google Shape;114;p18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5" name="Google Shape;115;p1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16" name="Google Shape;116;p18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18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9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1" name="Google Shape;121;p19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2" name="Google Shape;122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27" name="Google Shape;127;p20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28" name="Google Shape;128;p20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29" name="Google Shape;129;p20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0" name="Google Shape;130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" name="Google Shape;133;p20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" name="Google Shape;138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5" name="Google Shape;145;p23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47" name="Google Shape;147;p23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48" name="Google Shape;148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0" name="Google Shape;150;p23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1" name="Google Shape;151;p23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2" name="Google Shape;152;p23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56" name="Google Shape;156;p24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4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58" name="Google Shape;158;p24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9" name="Google Shape;159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0" name="Google Shape;160;p24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1" name="Google Shape;161;p24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2" name="Google Shape;162;p24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5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67" name="Google Shape;167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6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3" name="Google Shape;173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3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4" name="Google Shape;84;p1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5" name="Google Shape;85;p1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86" name="Google Shape;86;p15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7" name="Google Shape;87;p15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gif"/><Relationship Id="rId4" Type="http://schemas.openxmlformats.org/officeDocument/2006/relationships/hyperlink" Target="https://commons.wikimedia.org/wiki/File:Balkans_Animation_1800-2008.gif" TargetMode="External"/><Relationship Id="rId5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0" name="Google Shape;18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2" name="Google Shape;182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</a:pPr>
            <a:r>
              <a:rPr lang="en-US"/>
              <a:t>THE IMMEDIATE CAUSE OF WW1</a:t>
            </a:r>
            <a:endParaRPr/>
          </a:p>
        </p:txBody>
      </p:sp>
      <p:sp>
        <p:nvSpPr>
          <p:cNvPr id="188" name="Google Shape;188;p2"/>
          <p:cNvSpPr txBox="1"/>
          <p:nvPr>
            <p:ph idx="1" type="subTitle"/>
          </p:nvPr>
        </p:nvSpPr>
        <p:spPr>
          <a:xfrm>
            <a:off x="2509765" y="5261479"/>
            <a:ext cx="7891272" cy="550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understand the short-term/immediate cause of the war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WE WILL ANSWER THIS QUESTION WITH THE HELP OF NOTES</a:t>
            </a:r>
            <a:endParaRPr/>
          </a:p>
        </p:txBody>
      </p:sp>
      <p:sp>
        <p:nvSpPr>
          <p:cNvPr id="194" name="Google Shape;194;p3"/>
          <p:cNvSpPr txBox="1"/>
          <p:nvPr>
            <p:ph idx="1" type="body"/>
          </p:nvPr>
        </p:nvSpPr>
        <p:spPr>
          <a:xfrm>
            <a:off x="1159057" y="2469995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Discuss the role of the Balkan Wars in destabilizing international relations in Europe. How did these conflicts contribute to the road to World War I?</a:t>
            </a:r>
            <a:endParaRPr/>
          </a:p>
        </p:txBody>
      </p:sp>
      <p:pic>
        <p:nvPicPr>
          <p:cNvPr id="195" name="Google Shape;1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4528" y="3635301"/>
            <a:ext cx="2520000" cy="228735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"/>
          <p:cNvSpPr txBox="1"/>
          <p:nvPr/>
        </p:nvSpPr>
        <p:spPr>
          <a:xfrm>
            <a:off x="5732833" y="4495391"/>
            <a:ext cx="3876318" cy="369332"/>
          </a:xfrm>
          <a:prstGeom prst="rect">
            <a:avLst/>
          </a:prstGeom>
          <a:solidFill>
            <a:srgbClr val="F4B19A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The questions are there as a guide.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THE NEED TO CONTROL THE BALKANS</a:t>
            </a:r>
            <a:endParaRPr/>
          </a:p>
        </p:txBody>
      </p:sp>
      <p:sp>
        <p:nvSpPr>
          <p:cNvPr id="202" name="Google Shape;202;p4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Russia, Austria-Hungary, and Germany all had an interest in controlling the Balkans. While Germany had particular economic interests, Austria-Hungary wanted to control the Serbs, and the Russians wanted to protect them.  	</a:t>
            </a:r>
            <a:endParaRPr/>
          </a:p>
        </p:txBody>
      </p:sp>
      <p:pic>
        <p:nvPicPr>
          <p:cNvPr id="203" name="Google Shape;20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5826" y="3118079"/>
            <a:ext cx="4500000" cy="373992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4"/>
          <p:cNvSpPr txBox="1"/>
          <p:nvPr/>
        </p:nvSpPr>
        <p:spPr>
          <a:xfrm>
            <a:off x="9144000" y="5654566"/>
            <a:ext cx="21630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Source</a:t>
            </a: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: Wikimedia</a:t>
            </a:r>
            <a:endParaRPr/>
          </a:p>
        </p:txBody>
      </p:sp>
      <p:sp>
        <p:nvSpPr>
          <p:cNvPr id="205" name="Google Shape;205;p4"/>
          <p:cNvSpPr txBox="1"/>
          <p:nvPr/>
        </p:nvSpPr>
        <p:spPr>
          <a:xfrm>
            <a:off x="84083" y="4146804"/>
            <a:ext cx="3331779" cy="1754326"/>
          </a:xfrm>
          <a:prstGeom prst="rect">
            <a:avLst/>
          </a:prstGeom>
          <a:solidFill>
            <a:srgbClr val="F4B19A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Observe the changes in the Balkans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It was ruled by the Ottoman Empire.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What do you notice?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Get ready to share answers.</a:t>
            </a:r>
            <a:endParaRPr/>
          </a:p>
        </p:txBody>
      </p:sp>
      <p:pic>
        <p:nvPicPr>
          <p:cNvPr id="206" name="Google Shape;20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4000" y="2935766"/>
            <a:ext cx="2520000" cy="2287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2025-02-01T09:59:08Z</dcterms:created>
  <dc:creator>Sujata BANERJEE</dc:creator>
</cp:coreProperties>
</file>