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gHsqQARbgEJruazPf1WUvIdW2r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7" name="Google Shape;2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2" name="Google Shape;92;p19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Google Shape;93;p19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4" name="Google Shape;94;p1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5" name="Google Shape;95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6" name="Google Shape;96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19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99" name="Google Shape;99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9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0" name="Google Shape;110;p21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1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4" name="Google Shape;114;p21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5" name="Google Shape;115;p21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16" name="Google Shape;116;p2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21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1" name="Google Shape;121;p22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2" name="Google Shape;122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27" name="Google Shape;127;p23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28" name="Google Shape;128;p23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29" name="Google Shape;129;p23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0" name="Google Shape;130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2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5" name="Google Shape;145;p26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47" name="Google Shape;147;p26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48" name="Google Shape;148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0" name="Google Shape;150;p2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1" name="Google Shape;151;p2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2" name="Google Shape;152;p2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6" name="Google Shape;156;p27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7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58" name="Google Shape;158;p27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9" name="Google Shape;159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0" name="Google Shape;160;p2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1" name="Google Shape;161;p2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2" name="Google Shape;162;p2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8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67" name="Google Shape;167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3" name="Google Shape;173;p2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6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86" name="Google Shape;86;p18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7" name="Google Shape;87;p1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88" name="Google Shape;88;p1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hyperlink" Target="https://commons.wikimedia.org/wiki/File:OFFICIAL_PHOTOGRAPH_TAKEN_ON_THE_BRITISH_WESTERN_FRONT_IN_FRANCE._War!.jp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0" name="Google Shape;18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2" name="Google Shape;182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</a:pPr>
            <a:r>
              <a:rPr lang="en-US"/>
              <a:t>THE TRENCH LIFE</a:t>
            </a:r>
            <a:endParaRPr/>
          </a:p>
        </p:txBody>
      </p:sp>
      <p:sp>
        <p:nvSpPr>
          <p:cNvPr id="188" name="Google Shape;188;p2"/>
          <p:cNvSpPr txBox="1"/>
          <p:nvPr>
            <p:ph idx="1" type="subTitle"/>
          </p:nvPr>
        </p:nvSpPr>
        <p:spPr>
          <a:xfrm>
            <a:off x="1807979" y="5105217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investigate the conditions of the Trench system during the First World War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title"/>
          </p:nvPr>
        </p:nvSpPr>
        <p:spPr>
          <a:xfrm>
            <a:off x="446809" y="211932"/>
            <a:ext cx="298565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THE TRENCH </a:t>
            </a:r>
            <a:endParaRPr/>
          </a:p>
        </p:txBody>
      </p:sp>
      <p:sp>
        <p:nvSpPr>
          <p:cNvPr id="194" name="Google Shape;194;p3"/>
          <p:cNvSpPr txBox="1"/>
          <p:nvPr>
            <p:ph idx="1" type="body"/>
          </p:nvPr>
        </p:nvSpPr>
        <p:spPr>
          <a:xfrm>
            <a:off x="446809" y="1690688"/>
            <a:ext cx="3607398" cy="33440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British and French Trenches were just over 2m deep and 1.8m wide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German Trenches were often deeper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trench system was dug in a Z-pattern  - because it would make it difficult for the enemies to fire a weapon straight into the trench </a:t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pic>
        <p:nvPicPr>
          <p:cNvPr id="195" name="Google Shape;1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0"/>
            <a:ext cx="7620000" cy="56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"/>
          <p:cNvSpPr txBox="1"/>
          <p:nvPr/>
        </p:nvSpPr>
        <p:spPr>
          <a:xfrm>
            <a:off x="3231574" y="5380672"/>
            <a:ext cx="9060872" cy="1477328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:</a:t>
            </a: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British Western Front in France.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The war experience of most ordinary soldiers is summed up in this image. The soldiers and their steel hats, tucked into their trench; the duckboards for access over the top; the donkeys and carriages transporting sandbags; finally the metal poles down the left side of the image were used to make the miles of barbed wire laid across no-man's-land.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TRENCH SYSTEM </a:t>
            </a:r>
            <a:endParaRPr/>
          </a:p>
        </p:txBody>
      </p:sp>
      <p:sp>
        <p:nvSpPr>
          <p:cNvPr id="202" name="Google Shape;202;p4"/>
          <p:cNvSpPr txBox="1"/>
          <p:nvPr>
            <p:ph idx="1" type="body"/>
          </p:nvPr>
        </p:nvSpPr>
        <p:spPr>
          <a:xfrm>
            <a:off x="1069848" y="2121408"/>
            <a:ext cx="79750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Frontline – The top of the trench was protected with sandbags to absorb the bullets. There was also barbed wire to stop the enemy.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Reserve – Supported the Frontline with medical, stables, tailors and repairers.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Communication – connected to the reserve. Soldiers would move up and down from the frontline </a:t>
            </a:r>
            <a:endParaRPr/>
          </a:p>
        </p:txBody>
      </p:sp>
      <p:pic>
        <p:nvPicPr>
          <p:cNvPr descr="a black and white photo of a man with a gun" id="203" name="Google Shape;20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1998" y="165603"/>
            <a:ext cx="2970002" cy="2247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quiet moment in German trenches. German soldiers smoking and reading in a trench in Flanders, Belgium, during World War I." id="204" name="Google Shape;20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82979" y="3119556"/>
            <a:ext cx="2188130" cy="1579138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4"/>
          <p:cNvSpPr txBox="1"/>
          <p:nvPr/>
        </p:nvSpPr>
        <p:spPr>
          <a:xfrm>
            <a:off x="9912404" y="4698694"/>
            <a:ext cx="20587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 German Trench</a:t>
            </a:r>
            <a:endParaRPr/>
          </a:p>
        </p:txBody>
      </p:sp>
      <p:sp>
        <p:nvSpPr>
          <p:cNvPr id="206" name="Google Shape;206;p4"/>
          <p:cNvSpPr txBox="1"/>
          <p:nvPr/>
        </p:nvSpPr>
        <p:spPr>
          <a:xfrm>
            <a:off x="9981461" y="2467914"/>
            <a:ext cx="192059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 French Trench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2025-02-05T10:01:25Z</dcterms:created>
  <dc:creator>Sujata BANERJEE</dc:creator>
</cp:coreProperties>
</file>