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0" r:id="rId4"/>
  </p:sldMasterIdLst>
  <p:notesMasterIdLst>
    <p:notesMasterId r:id="rId5"/>
  </p:notesMasterIdLst>
  <p:sldIdLst>
    <p:sldId id="256" r:id="rId6"/>
    <p:sldId id="257" r:id="rId7"/>
    <p:sldId id="258" r:id="rId8"/>
    <p:sldId id="259" r:id="rId9"/>
  </p:sldIdLst>
  <p:sldSz cy="6858000" cx="12192000"/>
  <p:notesSz cx="6858000" cy="9144000"/>
  <p:embeddedFontLst>
    <p:embeddedFont>
      <p:font typeface="Play"/>
      <p:regular r:id="rId10"/>
      <p:bold r:id="rId11"/>
    </p:embeddedFont>
    <p:embeddedFont>
      <p:font typeface="Century Gothic"/>
      <p:regular r:id="rId12"/>
      <p:bold r:id="rId13"/>
      <p:italic r:id="rId14"/>
      <p:boldItalic r:id="rId1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6" roundtripDataSignature="AMtx7mg05DHJyjK3KQpmDtateiShqaSHS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font" Target="fonts/Play-bold.fntdata"/><Relationship Id="rId10" Type="http://schemas.openxmlformats.org/officeDocument/2006/relationships/font" Target="fonts/Play-regular.fntdata"/><Relationship Id="rId13" Type="http://schemas.openxmlformats.org/officeDocument/2006/relationships/font" Target="fonts/CenturyGothic-bold.fntdata"/><Relationship Id="rId12" Type="http://schemas.openxmlformats.org/officeDocument/2006/relationships/font" Target="fonts/CenturyGothic-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15" Type="http://schemas.openxmlformats.org/officeDocument/2006/relationships/font" Target="fonts/CenturyGothic-boldItalic.fntdata"/><Relationship Id="rId14" Type="http://schemas.openxmlformats.org/officeDocument/2006/relationships/font" Target="fonts/CenturyGothic-italic.fntdata"/><Relationship Id="rId16"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2" name="Google Shape;24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9" name="Google Shape;249;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lesson is approximate 55 minutes but due to the nature of information it can be split into two lessons as per the speed of the teacher and the ability of the students to follow. The lesson provides a detailed understanding about the fall of the Qing dynasty but focusing on developing disciplinary knowledge associated with the second order concept of ‘cause’. The lesson is suitable for Year 7 to Year 9, however for year 9 challenges should be added to the lesson. The lesson is part of a scheme of work on China. </a:t>
            </a:r>
            <a:endParaRPr/>
          </a:p>
        </p:txBody>
      </p:sp>
      <p:sp>
        <p:nvSpPr>
          <p:cNvPr id="250" name="Google Shape;250;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The Opium Wars would have been already completed.</a:t>
            </a:r>
            <a:endParaRPr/>
          </a:p>
        </p:txBody>
      </p:sp>
      <p:sp>
        <p:nvSpPr>
          <p:cNvPr id="256" name="Google Shape;256;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3" name="Google Shape;263;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Provide a printout of the gapfill. </a:t>
            </a:r>
            <a:endParaRPr/>
          </a:p>
        </p:txBody>
      </p:sp>
      <p:sp>
        <p:nvSpPr>
          <p:cNvPr id="264" name="Google Shape;264;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1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1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9" name="Google Shape;19;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3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 name="Google Shape;25;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3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3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1" name="Google Shape;31;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3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3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 name="Shape 41"/>
        <p:cNvGrpSpPr/>
        <p:nvPr/>
      </p:nvGrpSpPr>
      <p:grpSpPr>
        <a:xfrm>
          <a:off x="0" y="0"/>
          <a:ext cx="0" cy="0"/>
          <a:chOff x="0" y="0"/>
          <a:chExt cx="0" cy="0"/>
        </a:xfrm>
      </p:grpSpPr>
      <p:sp>
        <p:nvSpPr>
          <p:cNvPr id="42" name="Google Shape;42;p3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3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4" name="Google Shape;44;p3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3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6" name="Google Shape;46;p3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 name="Shape 50"/>
        <p:cNvGrpSpPr/>
        <p:nvPr/>
      </p:nvGrpSpPr>
      <p:grpSpPr>
        <a:xfrm>
          <a:off x="0" y="0"/>
          <a:ext cx="0" cy="0"/>
          <a:chOff x="0" y="0"/>
          <a:chExt cx="0" cy="0"/>
        </a:xfrm>
      </p:grpSpPr>
      <p:sp>
        <p:nvSpPr>
          <p:cNvPr id="51" name="Google Shape;51;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
        <p:nvSpPr>
          <p:cNvPr id="56" name="Google Shape;56;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4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4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2" name="Google Shape;62;p4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3" name="Google Shape;63;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4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42"/>
          <p:cNvSpPr/>
          <p:nvPr>
            <p:ph idx="2" type="pic"/>
          </p:nvPr>
        </p:nvSpPr>
        <p:spPr>
          <a:xfrm>
            <a:off x="5183188" y="987425"/>
            <a:ext cx="6172200" cy="4873625"/>
          </a:xfrm>
          <a:prstGeom prst="rect">
            <a:avLst/>
          </a:prstGeom>
          <a:noFill/>
          <a:ln>
            <a:noFill/>
          </a:ln>
        </p:spPr>
      </p:sp>
      <p:sp>
        <p:nvSpPr>
          <p:cNvPr id="69" name="Google Shape;69;p4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0" name="Google Shape;70;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4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4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4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4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 name="Google Shape;82;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8" name="Shape 118"/>
        <p:cNvGrpSpPr/>
        <p:nvPr/>
      </p:nvGrpSpPr>
      <p:grpSpPr>
        <a:xfrm>
          <a:off x="0" y="0"/>
          <a:ext cx="0" cy="0"/>
          <a:chOff x="0" y="0"/>
          <a:chExt cx="0" cy="0"/>
        </a:xfrm>
      </p:grpSpPr>
      <p:sp>
        <p:nvSpPr>
          <p:cNvPr id="119" name="Google Shape;119;p19"/>
          <p:cNvSpPr txBox="1"/>
          <p:nvPr>
            <p:ph type="ctrTitle"/>
          </p:nvPr>
        </p:nvSpPr>
        <p:spPr>
          <a:xfrm>
            <a:off x="2589213" y="2514600"/>
            <a:ext cx="8915399" cy="2262781"/>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5400"/>
              <a:buFont typeface="Century Gothic"/>
              <a:buNone/>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19"/>
          <p:cNvSpPr txBox="1"/>
          <p:nvPr>
            <p:ph idx="1" type="subTitle"/>
          </p:nvPr>
        </p:nvSpPr>
        <p:spPr>
          <a:xfrm>
            <a:off x="2589213" y="4777379"/>
            <a:ext cx="8915399" cy="1126283"/>
          </a:xfrm>
          <a:prstGeom prst="rect">
            <a:avLst/>
          </a:prstGeom>
          <a:noFill/>
          <a:ln>
            <a:noFill/>
          </a:ln>
        </p:spPr>
        <p:txBody>
          <a:bodyPr anchorCtr="0" anchor="t" bIns="45700" lIns="91425" spcFirstLastPara="1" rIns="91425" wrap="square" tIns="45700">
            <a:normAutofit/>
          </a:bodyPr>
          <a:lstStyle>
            <a:lvl1pPr lvl="0" algn="l">
              <a:spcBef>
                <a:spcPts val="1000"/>
              </a:spcBef>
              <a:spcAft>
                <a:spcPts val="0"/>
              </a:spcAft>
              <a:buSzPts val="1800"/>
              <a:buNone/>
              <a:defRPr>
                <a:solidFill>
                  <a:srgbClr val="595959"/>
                </a:solidFill>
              </a:defRPr>
            </a:lvl1pPr>
            <a:lvl2pPr lvl="1" algn="ctr">
              <a:spcBef>
                <a:spcPts val="1000"/>
              </a:spcBef>
              <a:spcAft>
                <a:spcPts val="0"/>
              </a:spcAft>
              <a:buSzPts val="1600"/>
              <a:buNone/>
              <a:defRPr>
                <a:solidFill>
                  <a:srgbClr val="888888"/>
                </a:solidFill>
              </a:defRPr>
            </a:lvl2pPr>
            <a:lvl3pPr lvl="2" algn="ctr">
              <a:spcBef>
                <a:spcPts val="1000"/>
              </a:spcBef>
              <a:spcAft>
                <a:spcPts val="0"/>
              </a:spcAft>
              <a:buSzPts val="1400"/>
              <a:buNone/>
              <a:defRPr>
                <a:solidFill>
                  <a:srgbClr val="888888"/>
                </a:solidFill>
              </a:defRPr>
            </a:lvl3pPr>
            <a:lvl4pPr lvl="3" algn="ctr">
              <a:spcBef>
                <a:spcPts val="1000"/>
              </a:spcBef>
              <a:spcAft>
                <a:spcPts val="0"/>
              </a:spcAft>
              <a:buSzPts val="1200"/>
              <a:buNone/>
              <a:defRPr>
                <a:solidFill>
                  <a:srgbClr val="888888"/>
                </a:solidFill>
              </a:defRPr>
            </a:lvl4pPr>
            <a:lvl5pPr lvl="4" algn="ctr">
              <a:spcBef>
                <a:spcPts val="1000"/>
              </a:spcBef>
              <a:spcAft>
                <a:spcPts val="0"/>
              </a:spcAft>
              <a:buSzPts val="1200"/>
              <a:buNone/>
              <a:defRPr>
                <a:solidFill>
                  <a:srgbClr val="888888"/>
                </a:solidFill>
              </a:defRPr>
            </a:lvl5pPr>
            <a:lvl6pPr lvl="5" algn="ctr">
              <a:spcBef>
                <a:spcPts val="1000"/>
              </a:spcBef>
              <a:spcAft>
                <a:spcPts val="0"/>
              </a:spcAft>
              <a:buSzPts val="1200"/>
              <a:buNone/>
              <a:defRPr>
                <a:solidFill>
                  <a:srgbClr val="888888"/>
                </a:solidFill>
              </a:defRPr>
            </a:lvl6pPr>
            <a:lvl7pPr lvl="6" algn="ctr">
              <a:spcBef>
                <a:spcPts val="1000"/>
              </a:spcBef>
              <a:spcAft>
                <a:spcPts val="0"/>
              </a:spcAft>
              <a:buSzPts val="1200"/>
              <a:buNone/>
              <a:defRPr>
                <a:solidFill>
                  <a:srgbClr val="888888"/>
                </a:solidFill>
              </a:defRPr>
            </a:lvl7pPr>
            <a:lvl8pPr lvl="7" algn="ctr">
              <a:spcBef>
                <a:spcPts val="1000"/>
              </a:spcBef>
              <a:spcAft>
                <a:spcPts val="0"/>
              </a:spcAft>
              <a:buSzPts val="1200"/>
              <a:buNone/>
              <a:defRPr>
                <a:solidFill>
                  <a:srgbClr val="888888"/>
                </a:solidFill>
              </a:defRPr>
            </a:lvl8pPr>
            <a:lvl9pPr lvl="8" algn="ctr">
              <a:spcBef>
                <a:spcPts val="1000"/>
              </a:spcBef>
              <a:spcAft>
                <a:spcPts val="0"/>
              </a:spcAft>
              <a:buSzPts val="1200"/>
              <a:buNone/>
              <a:defRPr>
                <a:solidFill>
                  <a:srgbClr val="888888"/>
                </a:solidFill>
              </a:defRPr>
            </a:lvl9pPr>
          </a:lstStyle>
          <a:p/>
        </p:txBody>
      </p:sp>
      <p:sp>
        <p:nvSpPr>
          <p:cNvPr id="121" name="Google Shape;121;p19"/>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19"/>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19"/>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24" name="Google Shape;124;p19"/>
          <p:cNvSpPr txBox="1"/>
          <p:nvPr>
            <p:ph idx="12" type="sldNum"/>
          </p:nvPr>
        </p:nvSpPr>
        <p:spPr>
          <a:xfrm>
            <a:off x="531812" y="4529540"/>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25" name="Shape 125"/>
        <p:cNvGrpSpPr/>
        <p:nvPr/>
      </p:nvGrpSpPr>
      <p:grpSpPr>
        <a:xfrm>
          <a:off x="0" y="0"/>
          <a:ext cx="0" cy="0"/>
          <a:chOff x="0" y="0"/>
          <a:chExt cx="0" cy="0"/>
        </a:xfrm>
      </p:grpSpPr>
      <p:sp>
        <p:nvSpPr>
          <p:cNvPr id="126" name="Google Shape;126;p20"/>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20"/>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28" name="Google Shape;128;p20"/>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20"/>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20"/>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20"/>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2" name="Shape 132"/>
        <p:cNvGrpSpPr/>
        <p:nvPr/>
      </p:nvGrpSpPr>
      <p:grpSpPr>
        <a:xfrm>
          <a:off x="0" y="0"/>
          <a:ext cx="0" cy="0"/>
          <a:chOff x="0" y="0"/>
          <a:chExt cx="0" cy="0"/>
        </a:xfrm>
      </p:grpSpPr>
      <p:sp>
        <p:nvSpPr>
          <p:cNvPr id="133" name="Google Shape;133;p21"/>
          <p:cNvSpPr txBox="1"/>
          <p:nvPr>
            <p:ph type="title"/>
          </p:nvPr>
        </p:nvSpPr>
        <p:spPr>
          <a:xfrm>
            <a:off x="2589212" y="2058750"/>
            <a:ext cx="8915399" cy="14688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4000"/>
              <a:buFont typeface="Century Gothic"/>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21"/>
          <p:cNvSpPr txBox="1"/>
          <p:nvPr>
            <p:ph idx="1" type="body"/>
          </p:nvPr>
        </p:nvSpPr>
        <p:spPr>
          <a:xfrm>
            <a:off x="2589212" y="3530129"/>
            <a:ext cx="8915399"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2000"/>
              <a:buNone/>
              <a:defRPr sz="2000">
                <a:solidFill>
                  <a:srgbClr val="595959"/>
                </a:solidFill>
              </a:defRPr>
            </a:lvl1pPr>
            <a:lvl2pPr indent="-228600" lvl="1" marL="914400" algn="l">
              <a:spcBef>
                <a:spcPts val="1000"/>
              </a:spcBef>
              <a:spcAft>
                <a:spcPts val="0"/>
              </a:spcAft>
              <a:buSzPts val="1800"/>
              <a:buNone/>
              <a:defRPr sz="1800">
                <a:solidFill>
                  <a:srgbClr val="888888"/>
                </a:solidFill>
              </a:defRPr>
            </a:lvl2pPr>
            <a:lvl3pPr indent="-228600" lvl="2" marL="1371600" algn="l">
              <a:spcBef>
                <a:spcPts val="1000"/>
              </a:spcBef>
              <a:spcAft>
                <a:spcPts val="0"/>
              </a:spcAft>
              <a:buSzPts val="1600"/>
              <a:buNone/>
              <a:defRPr sz="1600">
                <a:solidFill>
                  <a:srgbClr val="888888"/>
                </a:solidFill>
              </a:defRPr>
            </a:lvl3pPr>
            <a:lvl4pPr indent="-228600" lvl="3" marL="1828800" algn="l">
              <a:spcBef>
                <a:spcPts val="1000"/>
              </a:spcBef>
              <a:spcAft>
                <a:spcPts val="0"/>
              </a:spcAft>
              <a:buSzPts val="1400"/>
              <a:buNone/>
              <a:defRPr sz="1400">
                <a:solidFill>
                  <a:srgbClr val="888888"/>
                </a:solidFill>
              </a:defRPr>
            </a:lvl4pPr>
            <a:lvl5pPr indent="-228600" lvl="4" marL="2286000" algn="l">
              <a:spcBef>
                <a:spcPts val="1000"/>
              </a:spcBef>
              <a:spcAft>
                <a:spcPts val="0"/>
              </a:spcAft>
              <a:buSzPts val="1400"/>
              <a:buNone/>
              <a:defRPr sz="1400">
                <a:solidFill>
                  <a:srgbClr val="888888"/>
                </a:solidFill>
              </a:defRPr>
            </a:lvl5pPr>
            <a:lvl6pPr indent="-228600" lvl="5" marL="2743200" algn="l">
              <a:spcBef>
                <a:spcPts val="1000"/>
              </a:spcBef>
              <a:spcAft>
                <a:spcPts val="0"/>
              </a:spcAft>
              <a:buSzPts val="1400"/>
              <a:buNone/>
              <a:defRPr sz="1400">
                <a:solidFill>
                  <a:srgbClr val="888888"/>
                </a:solidFill>
              </a:defRPr>
            </a:lvl6pPr>
            <a:lvl7pPr indent="-228600" lvl="6" marL="3200400" algn="l">
              <a:spcBef>
                <a:spcPts val="1000"/>
              </a:spcBef>
              <a:spcAft>
                <a:spcPts val="0"/>
              </a:spcAft>
              <a:buSzPts val="1400"/>
              <a:buNone/>
              <a:defRPr sz="1400">
                <a:solidFill>
                  <a:srgbClr val="888888"/>
                </a:solidFill>
              </a:defRPr>
            </a:lvl7pPr>
            <a:lvl8pPr indent="-228600" lvl="7" marL="3657600" algn="l">
              <a:spcBef>
                <a:spcPts val="1000"/>
              </a:spcBef>
              <a:spcAft>
                <a:spcPts val="0"/>
              </a:spcAft>
              <a:buSzPts val="1400"/>
              <a:buNone/>
              <a:defRPr sz="1400">
                <a:solidFill>
                  <a:srgbClr val="888888"/>
                </a:solidFill>
              </a:defRPr>
            </a:lvl8pPr>
            <a:lvl9pPr indent="-228600" lvl="8" marL="4114800" algn="l">
              <a:spcBef>
                <a:spcPts val="1000"/>
              </a:spcBef>
              <a:spcAft>
                <a:spcPts val="0"/>
              </a:spcAft>
              <a:buSzPts val="1400"/>
              <a:buNone/>
              <a:defRPr sz="1400">
                <a:solidFill>
                  <a:srgbClr val="888888"/>
                </a:solidFill>
              </a:defRPr>
            </a:lvl9pPr>
          </a:lstStyle>
          <a:p/>
        </p:txBody>
      </p:sp>
      <p:sp>
        <p:nvSpPr>
          <p:cNvPr id="135" name="Google Shape;135;p21"/>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21"/>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21"/>
          <p:cNvSpPr/>
          <p:nvPr/>
        </p:nvSpPr>
        <p:spPr>
          <a:xfrm flipH="1" rot="10800000">
            <a:off x="-4189" y="31781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1"/>
          <p:cNvSpPr txBox="1"/>
          <p:nvPr>
            <p:ph idx="12" type="sldNum"/>
          </p:nvPr>
        </p:nvSpPr>
        <p:spPr>
          <a:xfrm>
            <a:off x="531812" y="3244139"/>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39" name="Shape 139"/>
        <p:cNvGrpSpPr/>
        <p:nvPr/>
      </p:nvGrpSpPr>
      <p:grpSpPr>
        <a:xfrm>
          <a:off x="0" y="0"/>
          <a:ext cx="0" cy="0"/>
          <a:chOff x="0" y="0"/>
          <a:chExt cx="0" cy="0"/>
        </a:xfrm>
      </p:grpSpPr>
      <p:sp>
        <p:nvSpPr>
          <p:cNvPr id="140" name="Google Shape;140;p22"/>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22"/>
          <p:cNvSpPr txBox="1"/>
          <p:nvPr>
            <p:ph idx="1" type="body"/>
          </p:nvPr>
        </p:nvSpPr>
        <p:spPr>
          <a:xfrm>
            <a:off x="2589212" y="2133600"/>
            <a:ext cx="4313864" cy="3777622"/>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42" name="Google Shape;142;p22"/>
          <p:cNvSpPr txBox="1"/>
          <p:nvPr>
            <p:ph idx="2" type="body"/>
          </p:nvPr>
        </p:nvSpPr>
        <p:spPr>
          <a:xfrm>
            <a:off x="7190747" y="2126222"/>
            <a:ext cx="4313864" cy="3777622"/>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43" name="Google Shape;143;p22"/>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 name="Google Shape;144;p22"/>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22"/>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22"/>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47" name="Shape 147"/>
        <p:cNvGrpSpPr/>
        <p:nvPr/>
      </p:nvGrpSpPr>
      <p:grpSpPr>
        <a:xfrm>
          <a:off x="0" y="0"/>
          <a:ext cx="0" cy="0"/>
          <a:chOff x="0" y="0"/>
          <a:chExt cx="0" cy="0"/>
        </a:xfrm>
      </p:grpSpPr>
      <p:sp>
        <p:nvSpPr>
          <p:cNvPr id="148" name="Google Shape;148;p23"/>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p23"/>
          <p:cNvSpPr txBox="1"/>
          <p:nvPr>
            <p:ph idx="1" type="body"/>
          </p:nvPr>
        </p:nvSpPr>
        <p:spPr>
          <a:xfrm>
            <a:off x="2939373" y="1972703"/>
            <a:ext cx="3992732"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2400"/>
              <a:buNone/>
              <a:defRPr b="0" sz="2400"/>
            </a:lvl1pPr>
            <a:lvl2pPr indent="-228600" lvl="1" marL="914400" algn="l">
              <a:spcBef>
                <a:spcPts val="1000"/>
              </a:spcBef>
              <a:spcAft>
                <a:spcPts val="0"/>
              </a:spcAft>
              <a:buSzPts val="2000"/>
              <a:buNone/>
              <a:defRPr b="1" sz="2000"/>
            </a:lvl2pPr>
            <a:lvl3pPr indent="-228600" lvl="2" marL="1371600" algn="l">
              <a:spcBef>
                <a:spcPts val="1000"/>
              </a:spcBef>
              <a:spcAft>
                <a:spcPts val="0"/>
              </a:spcAft>
              <a:buSzPts val="1800"/>
              <a:buNone/>
              <a:defRPr b="1" sz="1800"/>
            </a:lvl3pPr>
            <a:lvl4pPr indent="-228600" lvl="3" marL="1828800" algn="l">
              <a:spcBef>
                <a:spcPts val="1000"/>
              </a:spcBef>
              <a:spcAft>
                <a:spcPts val="0"/>
              </a:spcAft>
              <a:buSzPts val="1600"/>
              <a:buNone/>
              <a:defRPr b="1" sz="1600"/>
            </a:lvl4pPr>
            <a:lvl5pPr indent="-228600" lvl="4" marL="2286000" algn="l">
              <a:spcBef>
                <a:spcPts val="1000"/>
              </a:spcBef>
              <a:spcAft>
                <a:spcPts val="0"/>
              </a:spcAft>
              <a:buSzPts val="1600"/>
              <a:buNone/>
              <a:defRPr b="1" sz="1600"/>
            </a:lvl5pPr>
            <a:lvl6pPr indent="-228600" lvl="5" marL="2743200" algn="l">
              <a:spcBef>
                <a:spcPts val="1000"/>
              </a:spcBef>
              <a:spcAft>
                <a:spcPts val="0"/>
              </a:spcAft>
              <a:buSzPts val="1600"/>
              <a:buNone/>
              <a:defRPr b="1" sz="1600"/>
            </a:lvl6pPr>
            <a:lvl7pPr indent="-228600" lvl="6" marL="3200400" algn="l">
              <a:spcBef>
                <a:spcPts val="1000"/>
              </a:spcBef>
              <a:spcAft>
                <a:spcPts val="0"/>
              </a:spcAft>
              <a:buSzPts val="1600"/>
              <a:buNone/>
              <a:defRPr b="1" sz="1600"/>
            </a:lvl7pPr>
            <a:lvl8pPr indent="-228600" lvl="7" marL="3657600" algn="l">
              <a:spcBef>
                <a:spcPts val="1000"/>
              </a:spcBef>
              <a:spcAft>
                <a:spcPts val="0"/>
              </a:spcAft>
              <a:buSzPts val="1600"/>
              <a:buNone/>
              <a:defRPr b="1" sz="1600"/>
            </a:lvl8pPr>
            <a:lvl9pPr indent="-228600" lvl="8" marL="4114800" algn="l">
              <a:spcBef>
                <a:spcPts val="1000"/>
              </a:spcBef>
              <a:spcAft>
                <a:spcPts val="0"/>
              </a:spcAft>
              <a:buSzPts val="1600"/>
              <a:buNone/>
              <a:defRPr b="1" sz="1600"/>
            </a:lvl9pPr>
          </a:lstStyle>
          <a:p/>
        </p:txBody>
      </p:sp>
      <p:sp>
        <p:nvSpPr>
          <p:cNvPr id="150" name="Google Shape;150;p23"/>
          <p:cNvSpPr txBox="1"/>
          <p:nvPr>
            <p:ph idx="2" type="body"/>
          </p:nvPr>
        </p:nvSpPr>
        <p:spPr>
          <a:xfrm>
            <a:off x="2589212" y="2548966"/>
            <a:ext cx="4342893" cy="3354060"/>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51" name="Google Shape;151;p23"/>
          <p:cNvSpPr txBox="1"/>
          <p:nvPr>
            <p:ph idx="3" type="body"/>
          </p:nvPr>
        </p:nvSpPr>
        <p:spPr>
          <a:xfrm>
            <a:off x="7506629" y="1969475"/>
            <a:ext cx="3999001"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2400"/>
              <a:buNone/>
              <a:defRPr b="0" sz="2400"/>
            </a:lvl1pPr>
            <a:lvl2pPr indent="-228600" lvl="1" marL="914400" algn="l">
              <a:spcBef>
                <a:spcPts val="1000"/>
              </a:spcBef>
              <a:spcAft>
                <a:spcPts val="0"/>
              </a:spcAft>
              <a:buSzPts val="2000"/>
              <a:buNone/>
              <a:defRPr b="1" sz="2000"/>
            </a:lvl2pPr>
            <a:lvl3pPr indent="-228600" lvl="2" marL="1371600" algn="l">
              <a:spcBef>
                <a:spcPts val="1000"/>
              </a:spcBef>
              <a:spcAft>
                <a:spcPts val="0"/>
              </a:spcAft>
              <a:buSzPts val="1800"/>
              <a:buNone/>
              <a:defRPr b="1" sz="1800"/>
            </a:lvl3pPr>
            <a:lvl4pPr indent="-228600" lvl="3" marL="1828800" algn="l">
              <a:spcBef>
                <a:spcPts val="1000"/>
              </a:spcBef>
              <a:spcAft>
                <a:spcPts val="0"/>
              </a:spcAft>
              <a:buSzPts val="1600"/>
              <a:buNone/>
              <a:defRPr b="1" sz="1600"/>
            </a:lvl4pPr>
            <a:lvl5pPr indent="-228600" lvl="4" marL="2286000" algn="l">
              <a:spcBef>
                <a:spcPts val="1000"/>
              </a:spcBef>
              <a:spcAft>
                <a:spcPts val="0"/>
              </a:spcAft>
              <a:buSzPts val="1600"/>
              <a:buNone/>
              <a:defRPr b="1" sz="1600"/>
            </a:lvl5pPr>
            <a:lvl6pPr indent="-228600" lvl="5" marL="2743200" algn="l">
              <a:spcBef>
                <a:spcPts val="1000"/>
              </a:spcBef>
              <a:spcAft>
                <a:spcPts val="0"/>
              </a:spcAft>
              <a:buSzPts val="1600"/>
              <a:buNone/>
              <a:defRPr b="1" sz="1600"/>
            </a:lvl6pPr>
            <a:lvl7pPr indent="-228600" lvl="6" marL="3200400" algn="l">
              <a:spcBef>
                <a:spcPts val="1000"/>
              </a:spcBef>
              <a:spcAft>
                <a:spcPts val="0"/>
              </a:spcAft>
              <a:buSzPts val="1600"/>
              <a:buNone/>
              <a:defRPr b="1" sz="1600"/>
            </a:lvl7pPr>
            <a:lvl8pPr indent="-228600" lvl="7" marL="3657600" algn="l">
              <a:spcBef>
                <a:spcPts val="1000"/>
              </a:spcBef>
              <a:spcAft>
                <a:spcPts val="0"/>
              </a:spcAft>
              <a:buSzPts val="1600"/>
              <a:buNone/>
              <a:defRPr b="1" sz="1600"/>
            </a:lvl8pPr>
            <a:lvl9pPr indent="-228600" lvl="8" marL="4114800" algn="l">
              <a:spcBef>
                <a:spcPts val="1000"/>
              </a:spcBef>
              <a:spcAft>
                <a:spcPts val="0"/>
              </a:spcAft>
              <a:buSzPts val="1600"/>
              <a:buNone/>
              <a:defRPr b="1" sz="1600"/>
            </a:lvl9pPr>
          </a:lstStyle>
          <a:p/>
        </p:txBody>
      </p:sp>
      <p:sp>
        <p:nvSpPr>
          <p:cNvPr id="152" name="Google Shape;152;p23"/>
          <p:cNvSpPr txBox="1"/>
          <p:nvPr>
            <p:ph idx="4" type="body"/>
          </p:nvPr>
        </p:nvSpPr>
        <p:spPr>
          <a:xfrm>
            <a:off x="7166957" y="2545738"/>
            <a:ext cx="4338674" cy="3354060"/>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53" name="Google Shape;153;p23"/>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p23"/>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 name="Google Shape;155;p23"/>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3"/>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7" name="Shape 157"/>
        <p:cNvGrpSpPr/>
        <p:nvPr/>
      </p:nvGrpSpPr>
      <p:grpSpPr>
        <a:xfrm>
          <a:off x="0" y="0"/>
          <a:ext cx="0" cy="0"/>
          <a:chOff x="0" y="0"/>
          <a:chExt cx="0" cy="0"/>
        </a:xfrm>
      </p:grpSpPr>
      <p:sp>
        <p:nvSpPr>
          <p:cNvPr id="158" name="Google Shape;158;p24"/>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 name="Google Shape;159;p24"/>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 name="Google Shape;160;p24"/>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 name="Google Shape;161;p24"/>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4"/>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3" name="Shape 163"/>
        <p:cNvGrpSpPr/>
        <p:nvPr/>
      </p:nvGrpSpPr>
      <p:grpSpPr>
        <a:xfrm>
          <a:off x="0" y="0"/>
          <a:ext cx="0" cy="0"/>
          <a:chOff x="0" y="0"/>
          <a:chExt cx="0" cy="0"/>
        </a:xfrm>
      </p:grpSpPr>
      <p:sp>
        <p:nvSpPr>
          <p:cNvPr id="164" name="Google Shape;164;p25"/>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5" name="Google Shape;165;p25"/>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6" name="Google Shape;166;p25"/>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25"/>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68" name="Shape 168"/>
        <p:cNvGrpSpPr/>
        <p:nvPr/>
      </p:nvGrpSpPr>
      <p:grpSpPr>
        <a:xfrm>
          <a:off x="0" y="0"/>
          <a:ext cx="0" cy="0"/>
          <a:chOff x="0" y="0"/>
          <a:chExt cx="0" cy="0"/>
        </a:xfrm>
      </p:grpSpPr>
      <p:sp>
        <p:nvSpPr>
          <p:cNvPr id="169" name="Google Shape;169;p26"/>
          <p:cNvSpPr txBox="1"/>
          <p:nvPr>
            <p:ph type="title"/>
          </p:nvPr>
        </p:nvSpPr>
        <p:spPr>
          <a:xfrm>
            <a:off x="2589212" y="446088"/>
            <a:ext cx="3505199" cy="976312"/>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2000"/>
              <a:buFont typeface="Century Gothic"/>
              <a:buNone/>
              <a:defRPr b="0"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0" name="Google Shape;170;p26"/>
          <p:cNvSpPr txBox="1"/>
          <p:nvPr>
            <p:ph idx="1" type="body"/>
          </p:nvPr>
        </p:nvSpPr>
        <p:spPr>
          <a:xfrm>
            <a:off x="6323012" y="446088"/>
            <a:ext cx="5181600" cy="5414963"/>
          </a:xfrm>
          <a:prstGeom prst="rect">
            <a:avLst/>
          </a:prstGeom>
          <a:noFill/>
          <a:ln>
            <a:noFill/>
          </a:ln>
        </p:spPr>
        <p:txBody>
          <a:bodyPr anchorCtr="0" anchor="ctr"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71" name="Google Shape;171;p26"/>
          <p:cNvSpPr txBox="1"/>
          <p:nvPr>
            <p:ph idx="2" type="body"/>
          </p:nvPr>
        </p:nvSpPr>
        <p:spPr>
          <a:xfrm>
            <a:off x="2589212" y="1598613"/>
            <a:ext cx="3505199" cy="4262436"/>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400"/>
              <a:buNone/>
              <a:defRPr sz="1400"/>
            </a:lvl1pPr>
            <a:lvl2pPr indent="-228600" lvl="1" marL="914400" algn="l">
              <a:spcBef>
                <a:spcPts val="1000"/>
              </a:spcBef>
              <a:spcAft>
                <a:spcPts val="0"/>
              </a:spcAft>
              <a:buSzPts val="1200"/>
              <a:buNone/>
              <a:defRPr sz="1200"/>
            </a:lvl2pPr>
            <a:lvl3pPr indent="-228600" lvl="2" marL="1371600" algn="l">
              <a:spcBef>
                <a:spcPts val="1000"/>
              </a:spcBef>
              <a:spcAft>
                <a:spcPts val="0"/>
              </a:spcAft>
              <a:buSzPts val="1000"/>
              <a:buNone/>
              <a:defRPr sz="1000"/>
            </a:lvl3pPr>
            <a:lvl4pPr indent="-228600" lvl="3" marL="1828800" algn="l">
              <a:spcBef>
                <a:spcPts val="1000"/>
              </a:spcBef>
              <a:spcAft>
                <a:spcPts val="0"/>
              </a:spcAft>
              <a:buSzPts val="900"/>
              <a:buNone/>
              <a:defRPr sz="900"/>
            </a:lvl4pPr>
            <a:lvl5pPr indent="-228600" lvl="4" marL="2286000" algn="l">
              <a:spcBef>
                <a:spcPts val="1000"/>
              </a:spcBef>
              <a:spcAft>
                <a:spcPts val="0"/>
              </a:spcAft>
              <a:buSzPts val="900"/>
              <a:buNone/>
              <a:defRPr sz="900"/>
            </a:lvl5pPr>
            <a:lvl6pPr indent="-228600" lvl="5" marL="2743200" algn="l">
              <a:spcBef>
                <a:spcPts val="1000"/>
              </a:spcBef>
              <a:spcAft>
                <a:spcPts val="0"/>
              </a:spcAft>
              <a:buSzPts val="900"/>
              <a:buNone/>
              <a:defRPr sz="900"/>
            </a:lvl6pPr>
            <a:lvl7pPr indent="-228600" lvl="6" marL="3200400" algn="l">
              <a:spcBef>
                <a:spcPts val="1000"/>
              </a:spcBef>
              <a:spcAft>
                <a:spcPts val="0"/>
              </a:spcAft>
              <a:buSzPts val="900"/>
              <a:buNone/>
              <a:defRPr sz="900"/>
            </a:lvl7pPr>
            <a:lvl8pPr indent="-228600" lvl="7" marL="3657600" algn="l">
              <a:spcBef>
                <a:spcPts val="1000"/>
              </a:spcBef>
              <a:spcAft>
                <a:spcPts val="0"/>
              </a:spcAft>
              <a:buSzPts val="900"/>
              <a:buNone/>
              <a:defRPr sz="900"/>
            </a:lvl8pPr>
            <a:lvl9pPr indent="-228600" lvl="8" marL="4114800" algn="l">
              <a:spcBef>
                <a:spcPts val="1000"/>
              </a:spcBef>
              <a:spcAft>
                <a:spcPts val="0"/>
              </a:spcAft>
              <a:buSzPts val="900"/>
              <a:buNone/>
              <a:defRPr sz="900"/>
            </a:lvl9pPr>
          </a:lstStyle>
          <a:p/>
        </p:txBody>
      </p:sp>
      <p:sp>
        <p:nvSpPr>
          <p:cNvPr id="172" name="Google Shape;172;p26"/>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3" name="Google Shape;173;p26"/>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4" name="Google Shape;174;p26"/>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26"/>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76" name="Shape 176"/>
        <p:cNvGrpSpPr/>
        <p:nvPr/>
      </p:nvGrpSpPr>
      <p:grpSpPr>
        <a:xfrm>
          <a:off x="0" y="0"/>
          <a:ext cx="0" cy="0"/>
          <a:chOff x="0" y="0"/>
          <a:chExt cx="0" cy="0"/>
        </a:xfrm>
      </p:grpSpPr>
      <p:sp>
        <p:nvSpPr>
          <p:cNvPr id="177" name="Google Shape;177;p27"/>
          <p:cNvSpPr txBox="1"/>
          <p:nvPr>
            <p:ph type="title"/>
          </p:nvPr>
        </p:nvSpPr>
        <p:spPr>
          <a:xfrm>
            <a:off x="2589213" y="4800600"/>
            <a:ext cx="8915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2400"/>
              <a:buFont typeface="Century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8" name="Google Shape;178;p27"/>
          <p:cNvSpPr/>
          <p:nvPr>
            <p:ph idx="2" type="pic"/>
          </p:nvPr>
        </p:nvSpPr>
        <p:spPr>
          <a:xfrm>
            <a:off x="2589212" y="634965"/>
            <a:ext cx="8915400" cy="3854970"/>
          </a:xfrm>
          <a:prstGeom prst="rect">
            <a:avLst/>
          </a:prstGeom>
          <a:noFill/>
          <a:ln>
            <a:noFill/>
          </a:ln>
        </p:spPr>
      </p:sp>
      <p:sp>
        <p:nvSpPr>
          <p:cNvPr id="179" name="Google Shape;179;p27"/>
          <p:cNvSpPr txBox="1"/>
          <p:nvPr>
            <p:ph idx="1" type="body"/>
          </p:nvPr>
        </p:nvSpPr>
        <p:spPr>
          <a:xfrm>
            <a:off x="2589213" y="5367338"/>
            <a:ext cx="8915400" cy="49371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200"/>
              <a:buNone/>
              <a:defRPr sz="1200"/>
            </a:lvl1pPr>
            <a:lvl2pPr indent="-228600" lvl="1" marL="914400" algn="l">
              <a:spcBef>
                <a:spcPts val="1000"/>
              </a:spcBef>
              <a:spcAft>
                <a:spcPts val="0"/>
              </a:spcAft>
              <a:buSzPts val="1200"/>
              <a:buNone/>
              <a:defRPr sz="1200"/>
            </a:lvl2pPr>
            <a:lvl3pPr indent="-228600" lvl="2" marL="1371600" algn="l">
              <a:spcBef>
                <a:spcPts val="1000"/>
              </a:spcBef>
              <a:spcAft>
                <a:spcPts val="0"/>
              </a:spcAft>
              <a:buSzPts val="1000"/>
              <a:buNone/>
              <a:defRPr sz="1000"/>
            </a:lvl3pPr>
            <a:lvl4pPr indent="-228600" lvl="3" marL="1828800" algn="l">
              <a:spcBef>
                <a:spcPts val="1000"/>
              </a:spcBef>
              <a:spcAft>
                <a:spcPts val="0"/>
              </a:spcAft>
              <a:buSzPts val="900"/>
              <a:buNone/>
              <a:defRPr sz="900"/>
            </a:lvl4pPr>
            <a:lvl5pPr indent="-228600" lvl="4" marL="2286000" algn="l">
              <a:spcBef>
                <a:spcPts val="1000"/>
              </a:spcBef>
              <a:spcAft>
                <a:spcPts val="0"/>
              </a:spcAft>
              <a:buSzPts val="900"/>
              <a:buNone/>
              <a:defRPr sz="900"/>
            </a:lvl5pPr>
            <a:lvl6pPr indent="-228600" lvl="5" marL="2743200" algn="l">
              <a:spcBef>
                <a:spcPts val="1000"/>
              </a:spcBef>
              <a:spcAft>
                <a:spcPts val="0"/>
              </a:spcAft>
              <a:buSzPts val="900"/>
              <a:buNone/>
              <a:defRPr sz="900"/>
            </a:lvl6pPr>
            <a:lvl7pPr indent="-228600" lvl="6" marL="3200400" algn="l">
              <a:spcBef>
                <a:spcPts val="1000"/>
              </a:spcBef>
              <a:spcAft>
                <a:spcPts val="0"/>
              </a:spcAft>
              <a:buSzPts val="900"/>
              <a:buNone/>
              <a:defRPr sz="900"/>
            </a:lvl7pPr>
            <a:lvl8pPr indent="-228600" lvl="7" marL="3657600" algn="l">
              <a:spcBef>
                <a:spcPts val="1000"/>
              </a:spcBef>
              <a:spcAft>
                <a:spcPts val="0"/>
              </a:spcAft>
              <a:buSzPts val="900"/>
              <a:buNone/>
              <a:defRPr sz="900"/>
            </a:lvl8pPr>
            <a:lvl9pPr indent="-228600" lvl="8" marL="4114800" algn="l">
              <a:spcBef>
                <a:spcPts val="1000"/>
              </a:spcBef>
              <a:spcAft>
                <a:spcPts val="0"/>
              </a:spcAft>
              <a:buSzPts val="900"/>
              <a:buNone/>
              <a:defRPr sz="900"/>
            </a:lvl9pPr>
          </a:lstStyle>
          <a:p/>
        </p:txBody>
      </p:sp>
      <p:sp>
        <p:nvSpPr>
          <p:cNvPr id="180" name="Google Shape;180;p27"/>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1" name="Google Shape;181;p27"/>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2" name="Google Shape;182;p27"/>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7"/>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184" name="Shape 184"/>
        <p:cNvGrpSpPr/>
        <p:nvPr/>
      </p:nvGrpSpPr>
      <p:grpSpPr>
        <a:xfrm>
          <a:off x="0" y="0"/>
          <a:ext cx="0" cy="0"/>
          <a:chOff x="0" y="0"/>
          <a:chExt cx="0" cy="0"/>
        </a:xfrm>
      </p:grpSpPr>
      <p:sp>
        <p:nvSpPr>
          <p:cNvPr id="185" name="Google Shape;185;p28"/>
          <p:cNvSpPr txBox="1"/>
          <p:nvPr>
            <p:ph type="title"/>
          </p:nvPr>
        </p:nvSpPr>
        <p:spPr>
          <a:xfrm>
            <a:off x="2589212" y="609600"/>
            <a:ext cx="8915399" cy="311704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4800"/>
              <a:buFont typeface="Century Gothic"/>
              <a:buNone/>
              <a:defRPr b="0" sz="48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6" name="Google Shape;186;p28"/>
          <p:cNvSpPr txBox="1"/>
          <p:nvPr>
            <p:ph idx="1" type="body"/>
          </p:nvPr>
        </p:nvSpPr>
        <p:spPr>
          <a:xfrm>
            <a:off x="2589212" y="4354046"/>
            <a:ext cx="8915399" cy="1555864"/>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800"/>
              <a:buNone/>
              <a:defRPr sz="1800">
                <a:solidFill>
                  <a:srgbClr val="595959"/>
                </a:solidFill>
              </a:defRPr>
            </a:lvl1pPr>
            <a:lvl2pPr indent="-228600" lvl="1" marL="914400" algn="l">
              <a:spcBef>
                <a:spcPts val="1000"/>
              </a:spcBef>
              <a:spcAft>
                <a:spcPts val="0"/>
              </a:spcAft>
              <a:buSzPts val="1800"/>
              <a:buNone/>
              <a:defRPr sz="1800">
                <a:solidFill>
                  <a:srgbClr val="888888"/>
                </a:solidFill>
              </a:defRPr>
            </a:lvl2pPr>
            <a:lvl3pPr indent="-228600" lvl="2" marL="1371600" algn="l">
              <a:spcBef>
                <a:spcPts val="1000"/>
              </a:spcBef>
              <a:spcAft>
                <a:spcPts val="0"/>
              </a:spcAft>
              <a:buSzPts val="1600"/>
              <a:buNone/>
              <a:defRPr sz="1600">
                <a:solidFill>
                  <a:srgbClr val="888888"/>
                </a:solidFill>
              </a:defRPr>
            </a:lvl3pPr>
            <a:lvl4pPr indent="-228600" lvl="3" marL="1828800" algn="l">
              <a:spcBef>
                <a:spcPts val="1000"/>
              </a:spcBef>
              <a:spcAft>
                <a:spcPts val="0"/>
              </a:spcAft>
              <a:buSzPts val="1400"/>
              <a:buNone/>
              <a:defRPr sz="1400">
                <a:solidFill>
                  <a:srgbClr val="888888"/>
                </a:solidFill>
              </a:defRPr>
            </a:lvl4pPr>
            <a:lvl5pPr indent="-228600" lvl="4" marL="2286000" algn="l">
              <a:spcBef>
                <a:spcPts val="1000"/>
              </a:spcBef>
              <a:spcAft>
                <a:spcPts val="0"/>
              </a:spcAft>
              <a:buSzPts val="1400"/>
              <a:buNone/>
              <a:defRPr sz="1400">
                <a:solidFill>
                  <a:srgbClr val="888888"/>
                </a:solidFill>
              </a:defRPr>
            </a:lvl5pPr>
            <a:lvl6pPr indent="-228600" lvl="5" marL="2743200" algn="l">
              <a:spcBef>
                <a:spcPts val="1000"/>
              </a:spcBef>
              <a:spcAft>
                <a:spcPts val="0"/>
              </a:spcAft>
              <a:buSzPts val="1400"/>
              <a:buNone/>
              <a:defRPr sz="1400">
                <a:solidFill>
                  <a:srgbClr val="888888"/>
                </a:solidFill>
              </a:defRPr>
            </a:lvl6pPr>
            <a:lvl7pPr indent="-228600" lvl="6" marL="3200400" algn="l">
              <a:spcBef>
                <a:spcPts val="1000"/>
              </a:spcBef>
              <a:spcAft>
                <a:spcPts val="0"/>
              </a:spcAft>
              <a:buSzPts val="1400"/>
              <a:buNone/>
              <a:defRPr sz="1400">
                <a:solidFill>
                  <a:srgbClr val="888888"/>
                </a:solidFill>
              </a:defRPr>
            </a:lvl7pPr>
            <a:lvl8pPr indent="-228600" lvl="7" marL="3657600" algn="l">
              <a:spcBef>
                <a:spcPts val="1000"/>
              </a:spcBef>
              <a:spcAft>
                <a:spcPts val="0"/>
              </a:spcAft>
              <a:buSzPts val="1400"/>
              <a:buNone/>
              <a:defRPr sz="1400">
                <a:solidFill>
                  <a:srgbClr val="888888"/>
                </a:solidFill>
              </a:defRPr>
            </a:lvl8pPr>
            <a:lvl9pPr indent="-228600" lvl="8" marL="4114800" algn="l">
              <a:spcBef>
                <a:spcPts val="1000"/>
              </a:spcBef>
              <a:spcAft>
                <a:spcPts val="0"/>
              </a:spcAft>
              <a:buSzPts val="1400"/>
              <a:buNone/>
              <a:defRPr sz="1400">
                <a:solidFill>
                  <a:srgbClr val="888888"/>
                </a:solidFill>
              </a:defRPr>
            </a:lvl9pPr>
          </a:lstStyle>
          <a:p/>
        </p:txBody>
      </p:sp>
      <p:sp>
        <p:nvSpPr>
          <p:cNvPr id="187" name="Google Shape;187;p28"/>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8" name="Google Shape;188;p28"/>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9" name="Google Shape;189;p28"/>
          <p:cNvSpPr/>
          <p:nvPr/>
        </p:nvSpPr>
        <p:spPr>
          <a:xfrm flipH="1" rot="10800000">
            <a:off x="-4189" y="31781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8"/>
          <p:cNvSpPr txBox="1"/>
          <p:nvPr>
            <p:ph idx="12" type="sldNum"/>
          </p:nvPr>
        </p:nvSpPr>
        <p:spPr>
          <a:xfrm>
            <a:off x="531812" y="3244139"/>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191" name="Shape 191"/>
        <p:cNvGrpSpPr/>
        <p:nvPr/>
      </p:nvGrpSpPr>
      <p:grpSpPr>
        <a:xfrm>
          <a:off x="0" y="0"/>
          <a:ext cx="0" cy="0"/>
          <a:chOff x="0" y="0"/>
          <a:chExt cx="0" cy="0"/>
        </a:xfrm>
      </p:grpSpPr>
      <p:sp>
        <p:nvSpPr>
          <p:cNvPr id="192" name="Google Shape;192;p29"/>
          <p:cNvSpPr txBox="1"/>
          <p:nvPr>
            <p:ph type="title"/>
          </p:nvPr>
        </p:nvSpPr>
        <p:spPr>
          <a:xfrm>
            <a:off x="2849949" y="609600"/>
            <a:ext cx="8393926" cy="2895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4800"/>
              <a:buFont typeface="Century Gothic"/>
              <a:buNone/>
              <a:defRPr b="0" sz="48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3" name="Google Shape;193;p29"/>
          <p:cNvSpPr txBox="1"/>
          <p:nvPr>
            <p:ph idx="1" type="body"/>
          </p:nvPr>
        </p:nvSpPr>
        <p:spPr>
          <a:xfrm>
            <a:off x="3275012" y="3505200"/>
            <a:ext cx="7536554" cy="381000"/>
          </a:xfrm>
          <a:prstGeom prst="rect">
            <a:avLst/>
          </a:prstGeom>
          <a:noFill/>
          <a:ln>
            <a:noFill/>
          </a:ln>
        </p:spPr>
        <p:txBody>
          <a:bodyPr anchorCtr="0" anchor="ctr" bIns="45700" lIns="91425" spcFirstLastPara="1" rIns="91425" wrap="square" tIns="45700">
            <a:noAutofit/>
          </a:bodyPr>
          <a:lstStyle>
            <a:lvl1pPr indent="-228600" lvl="0" marL="457200" algn="l">
              <a:spcBef>
                <a:spcPts val="1000"/>
              </a:spcBef>
              <a:spcAft>
                <a:spcPts val="0"/>
              </a:spcAft>
              <a:buSzPts val="1600"/>
              <a:buFont typeface="Century Gothic"/>
              <a:buNone/>
              <a:defRPr sz="1600">
                <a:solidFill>
                  <a:srgbClr val="7F7F7F"/>
                </a:solidFill>
              </a:defRPr>
            </a:lvl1pPr>
            <a:lvl2pPr indent="-228600" lvl="1" marL="914400" algn="l">
              <a:spcBef>
                <a:spcPts val="1000"/>
              </a:spcBef>
              <a:spcAft>
                <a:spcPts val="0"/>
              </a:spcAft>
              <a:buSzPts val="1600"/>
              <a:buFont typeface="Century Gothic"/>
              <a:buNone/>
              <a:defRPr/>
            </a:lvl2pPr>
            <a:lvl3pPr indent="-228600" lvl="2" marL="1371600" algn="l">
              <a:spcBef>
                <a:spcPts val="1000"/>
              </a:spcBef>
              <a:spcAft>
                <a:spcPts val="0"/>
              </a:spcAft>
              <a:buSzPts val="1400"/>
              <a:buFont typeface="Century Gothic"/>
              <a:buNone/>
              <a:defRPr/>
            </a:lvl3pPr>
            <a:lvl4pPr indent="-228600" lvl="3" marL="1828800" algn="l">
              <a:spcBef>
                <a:spcPts val="1000"/>
              </a:spcBef>
              <a:spcAft>
                <a:spcPts val="0"/>
              </a:spcAft>
              <a:buSzPts val="1200"/>
              <a:buFont typeface="Century Gothic"/>
              <a:buNone/>
              <a:defRPr/>
            </a:lvl4pPr>
            <a:lvl5pPr indent="-228600" lvl="4" marL="2286000" algn="l">
              <a:spcBef>
                <a:spcPts val="1000"/>
              </a:spcBef>
              <a:spcAft>
                <a:spcPts val="0"/>
              </a:spcAft>
              <a:buSzPts val="1200"/>
              <a:buFont typeface="Century Gothic"/>
              <a:buNone/>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94" name="Google Shape;194;p29"/>
          <p:cNvSpPr txBox="1"/>
          <p:nvPr>
            <p:ph idx="2" type="body"/>
          </p:nvPr>
        </p:nvSpPr>
        <p:spPr>
          <a:xfrm>
            <a:off x="2589212" y="4354046"/>
            <a:ext cx="8915399" cy="1555864"/>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800"/>
              <a:buNone/>
              <a:defRPr sz="1800">
                <a:solidFill>
                  <a:srgbClr val="595959"/>
                </a:solidFill>
              </a:defRPr>
            </a:lvl1pPr>
            <a:lvl2pPr indent="-228600" lvl="1" marL="914400" algn="l">
              <a:spcBef>
                <a:spcPts val="1000"/>
              </a:spcBef>
              <a:spcAft>
                <a:spcPts val="0"/>
              </a:spcAft>
              <a:buSzPts val="1800"/>
              <a:buNone/>
              <a:defRPr sz="1800">
                <a:solidFill>
                  <a:srgbClr val="888888"/>
                </a:solidFill>
              </a:defRPr>
            </a:lvl2pPr>
            <a:lvl3pPr indent="-228600" lvl="2" marL="1371600" algn="l">
              <a:spcBef>
                <a:spcPts val="1000"/>
              </a:spcBef>
              <a:spcAft>
                <a:spcPts val="0"/>
              </a:spcAft>
              <a:buSzPts val="1600"/>
              <a:buNone/>
              <a:defRPr sz="1600">
                <a:solidFill>
                  <a:srgbClr val="888888"/>
                </a:solidFill>
              </a:defRPr>
            </a:lvl3pPr>
            <a:lvl4pPr indent="-228600" lvl="3" marL="1828800" algn="l">
              <a:spcBef>
                <a:spcPts val="1000"/>
              </a:spcBef>
              <a:spcAft>
                <a:spcPts val="0"/>
              </a:spcAft>
              <a:buSzPts val="1400"/>
              <a:buNone/>
              <a:defRPr sz="1400">
                <a:solidFill>
                  <a:srgbClr val="888888"/>
                </a:solidFill>
              </a:defRPr>
            </a:lvl4pPr>
            <a:lvl5pPr indent="-228600" lvl="4" marL="2286000" algn="l">
              <a:spcBef>
                <a:spcPts val="1000"/>
              </a:spcBef>
              <a:spcAft>
                <a:spcPts val="0"/>
              </a:spcAft>
              <a:buSzPts val="1400"/>
              <a:buNone/>
              <a:defRPr sz="1400">
                <a:solidFill>
                  <a:srgbClr val="888888"/>
                </a:solidFill>
              </a:defRPr>
            </a:lvl5pPr>
            <a:lvl6pPr indent="-228600" lvl="5" marL="2743200" algn="l">
              <a:spcBef>
                <a:spcPts val="1000"/>
              </a:spcBef>
              <a:spcAft>
                <a:spcPts val="0"/>
              </a:spcAft>
              <a:buSzPts val="1400"/>
              <a:buNone/>
              <a:defRPr sz="1400">
                <a:solidFill>
                  <a:srgbClr val="888888"/>
                </a:solidFill>
              </a:defRPr>
            </a:lvl6pPr>
            <a:lvl7pPr indent="-228600" lvl="6" marL="3200400" algn="l">
              <a:spcBef>
                <a:spcPts val="1000"/>
              </a:spcBef>
              <a:spcAft>
                <a:spcPts val="0"/>
              </a:spcAft>
              <a:buSzPts val="1400"/>
              <a:buNone/>
              <a:defRPr sz="1400">
                <a:solidFill>
                  <a:srgbClr val="888888"/>
                </a:solidFill>
              </a:defRPr>
            </a:lvl7pPr>
            <a:lvl8pPr indent="-228600" lvl="7" marL="3657600" algn="l">
              <a:spcBef>
                <a:spcPts val="1000"/>
              </a:spcBef>
              <a:spcAft>
                <a:spcPts val="0"/>
              </a:spcAft>
              <a:buSzPts val="1400"/>
              <a:buNone/>
              <a:defRPr sz="1400">
                <a:solidFill>
                  <a:srgbClr val="888888"/>
                </a:solidFill>
              </a:defRPr>
            </a:lvl8pPr>
            <a:lvl9pPr indent="-228600" lvl="8" marL="4114800" algn="l">
              <a:spcBef>
                <a:spcPts val="1000"/>
              </a:spcBef>
              <a:spcAft>
                <a:spcPts val="0"/>
              </a:spcAft>
              <a:buSzPts val="1400"/>
              <a:buNone/>
              <a:defRPr sz="1400">
                <a:solidFill>
                  <a:srgbClr val="888888"/>
                </a:solidFill>
              </a:defRPr>
            </a:lvl9pPr>
          </a:lstStyle>
          <a:p/>
        </p:txBody>
      </p:sp>
      <p:sp>
        <p:nvSpPr>
          <p:cNvPr id="195" name="Google Shape;195;p29"/>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6" name="Google Shape;196;p29"/>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7" name="Google Shape;197;p29"/>
          <p:cNvSpPr/>
          <p:nvPr/>
        </p:nvSpPr>
        <p:spPr>
          <a:xfrm flipH="1" rot="10800000">
            <a:off x="-4189" y="31781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9"/>
          <p:cNvSpPr txBox="1"/>
          <p:nvPr>
            <p:ph idx="12" type="sldNum"/>
          </p:nvPr>
        </p:nvSpPr>
        <p:spPr>
          <a:xfrm>
            <a:off x="531812" y="3244139"/>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99" name="Google Shape;199;p29"/>
          <p:cNvSpPr txBox="1"/>
          <p:nvPr/>
        </p:nvSpPr>
        <p:spPr>
          <a:xfrm>
            <a:off x="2467652" y="648005"/>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chemeClr val="accent1"/>
                </a:solidFill>
                <a:latin typeface="Arial"/>
                <a:ea typeface="Arial"/>
                <a:cs typeface="Arial"/>
                <a:sym typeface="Arial"/>
              </a:rPr>
              <a:t>“</a:t>
            </a:r>
            <a:endParaRPr/>
          </a:p>
        </p:txBody>
      </p:sp>
      <p:sp>
        <p:nvSpPr>
          <p:cNvPr id="200" name="Google Shape;200;p29"/>
          <p:cNvSpPr txBox="1"/>
          <p:nvPr/>
        </p:nvSpPr>
        <p:spPr>
          <a:xfrm>
            <a:off x="11114852" y="290530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chemeClr val="accent1"/>
                </a:solidFill>
                <a:latin typeface="Arial"/>
                <a:ea typeface="Arial"/>
                <a:cs typeface="Arial"/>
                <a:sym typeface="Arial"/>
              </a:rPr>
              <a:t>”</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201" name="Shape 201"/>
        <p:cNvGrpSpPr/>
        <p:nvPr/>
      </p:nvGrpSpPr>
      <p:grpSpPr>
        <a:xfrm>
          <a:off x="0" y="0"/>
          <a:ext cx="0" cy="0"/>
          <a:chOff x="0" y="0"/>
          <a:chExt cx="0" cy="0"/>
        </a:xfrm>
      </p:grpSpPr>
      <p:sp>
        <p:nvSpPr>
          <p:cNvPr id="202" name="Google Shape;202;p30"/>
          <p:cNvSpPr txBox="1"/>
          <p:nvPr>
            <p:ph type="title"/>
          </p:nvPr>
        </p:nvSpPr>
        <p:spPr>
          <a:xfrm>
            <a:off x="2589213" y="2438400"/>
            <a:ext cx="8915400" cy="272484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4800"/>
              <a:buFont typeface="Century Gothic"/>
              <a:buNone/>
              <a:defRPr b="0"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3" name="Google Shape;203;p30"/>
          <p:cNvSpPr txBox="1"/>
          <p:nvPr>
            <p:ph idx="1" type="body"/>
          </p:nvPr>
        </p:nvSpPr>
        <p:spPr>
          <a:xfrm>
            <a:off x="2589213" y="5181600"/>
            <a:ext cx="8915400" cy="72962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800"/>
              <a:buNone/>
              <a:defRPr>
                <a:solidFill>
                  <a:srgbClr val="595959"/>
                </a:solidFill>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204" name="Google Shape;204;p30"/>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5" name="Google Shape;205;p30"/>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6" name="Google Shape;206;p30"/>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30"/>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Name Card">
  <p:cSld name="Quote Name Card">
    <p:spTree>
      <p:nvGrpSpPr>
        <p:cNvPr id="208" name="Shape 208"/>
        <p:cNvGrpSpPr/>
        <p:nvPr/>
      </p:nvGrpSpPr>
      <p:grpSpPr>
        <a:xfrm>
          <a:off x="0" y="0"/>
          <a:ext cx="0" cy="0"/>
          <a:chOff x="0" y="0"/>
          <a:chExt cx="0" cy="0"/>
        </a:xfrm>
      </p:grpSpPr>
      <p:sp>
        <p:nvSpPr>
          <p:cNvPr id="209" name="Google Shape;209;p31"/>
          <p:cNvSpPr txBox="1"/>
          <p:nvPr>
            <p:ph type="title"/>
          </p:nvPr>
        </p:nvSpPr>
        <p:spPr>
          <a:xfrm>
            <a:off x="2849949" y="609600"/>
            <a:ext cx="8393926" cy="2895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4800"/>
              <a:buFont typeface="Century Gothic"/>
              <a:buNone/>
              <a:defRPr b="0" sz="48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0" name="Google Shape;210;p31"/>
          <p:cNvSpPr txBox="1"/>
          <p:nvPr>
            <p:ph idx="1" type="body"/>
          </p:nvPr>
        </p:nvSpPr>
        <p:spPr>
          <a:xfrm>
            <a:off x="2589212" y="4343400"/>
            <a:ext cx="8915400" cy="838200"/>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2400"/>
              <a:buFont typeface="Century Gothic"/>
              <a:buNone/>
              <a:defRPr sz="2400">
                <a:solidFill>
                  <a:schemeClr val="accent1"/>
                </a:solidFill>
              </a:defRPr>
            </a:lvl1pPr>
            <a:lvl2pPr indent="-228600" lvl="1" marL="914400" algn="l">
              <a:spcBef>
                <a:spcPts val="1000"/>
              </a:spcBef>
              <a:spcAft>
                <a:spcPts val="0"/>
              </a:spcAft>
              <a:buSzPts val="1600"/>
              <a:buFont typeface="Century Gothic"/>
              <a:buNone/>
              <a:defRPr/>
            </a:lvl2pPr>
            <a:lvl3pPr indent="-228600" lvl="2" marL="1371600" algn="l">
              <a:spcBef>
                <a:spcPts val="1000"/>
              </a:spcBef>
              <a:spcAft>
                <a:spcPts val="0"/>
              </a:spcAft>
              <a:buSzPts val="1400"/>
              <a:buFont typeface="Century Gothic"/>
              <a:buNone/>
              <a:defRPr/>
            </a:lvl3pPr>
            <a:lvl4pPr indent="-228600" lvl="3" marL="1828800" algn="l">
              <a:spcBef>
                <a:spcPts val="1000"/>
              </a:spcBef>
              <a:spcAft>
                <a:spcPts val="0"/>
              </a:spcAft>
              <a:buSzPts val="1200"/>
              <a:buFont typeface="Century Gothic"/>
              <a:buNone/>
              <a:defRPr/>
            </a:lvl4pPr>
            <a:lvl5pPr indent="-228600" lvl="4" marL="2286000" algn="l">
              <a:spcBef>
                <a:spcPts val="1000"/>
              </a:spcBef>
              <a:spcAft>
                <a:spcPts val="0"/>
              </a:spcAft>
              <a:buSzPts val="1200"/>
              <a:buFont typeface="Century Gothic"/>
              <a:buNone/>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211" name="Google Shape;211;p31"/>
          <p:cNvSpPr txBox="1"/>
          <p:nvPr>
            <p:ph idx="2" type="body"/>
          </p:nvPr>
        </p:nvSpPr>
        <p:spPr>
          <a:xfrm>
            <a:off x="2589213" y="5181600"/>
            <a:ext cx="8915400" cy="72962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800"/>
              <a:buNone/>
              <a:defRPr>
                <a:solidFill>
                  <a:srgbClr val="595959"/>
                </a:solidFill>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212" name="Google Shape;212;p31"/>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3" name="Google Shape;213;p31"/>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4" name="Google Shape;214;p31"/>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31"/>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216" name="Google Shape;216;p31"/>
          <p:cNvSpPr txBox="1"/>
          <p:nvPr/>
        </p:nvSpPr>
        <p:spPr>
          <a:xfrm>
            <a:off x="2467652" y="648005"/>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chemeClr val="accent1"/>
                </a:solidFill>
                <a:latin typeface="Arial"/>
                <a:ea typeface="Arial"/>
                <a:cs typeface="Arial"/>
                <a:sym typeface="Arial"/>
              </a:rPr>
              <a:t>“</a:t>
            </a:r>
            <a:endParaRPr/>
          </a:p>
        </p:txBody>
      </p:sp>
      <p:sp>
        <p:nvSpPr>
          <p:cNvPr id="217" name="Google Shape;217;p31"/>
          <p:cNvSpPr txBox="1"/>
          <p:nvPr/>
        </p:nvSpPr>
        <p:spPr>
          <a:xfrm>
            <a:off x="11114852" y="290530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chemeClr val="accent1"/>
                </a:solidFill>
                <a:latin typeface="Arial"/>
                <a:ea typeface="Arial"/>
                <a:cs typeface="Arial"/>
                <a:sym typeface="Arial"/>
              </a:rPr>
              <a:t>”</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ue or False">
  <p:cSld name="True or False">
    <p:spTree>
      <p:nvGrpSpPr>
        <p:cNvPr id="218" name="Shape 218"/>
        <p:cNvGrpSpPr/>
        <p:nvPr/>
      </p:nvGrpSpPr>
      <p:grpSpPr>
        <a:xfrm>
          <a:off x="0" y="0"/>
          <a:ext cx="0" cy="0"/>
          <a:chOff x="0" y="0"/>
          <a:chExt cx="0" cy="0"/>
        </a:xfrm>
      </p:grpSpPr>
      <p:sp>
        <p:nvSpPr>
          <p:cNvPr id="219" name="Google Shape;219;p32"/>
          <p:cNvSpPr txBox="1"/>
          <p:nvPr>
            <p:ph type="title"/>
          </p:nvPr>
        </p:nvSpPr>
        <p:spPr>
          <a:xfrm>
            <a:off x="2589212" y="627407"/>
            <a:ext cx="8915399" cy="288002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4800"/>
              <a:buFont typeface="Century Gothic"/>
              <a:buNone/>
              <a:defRPr b="0"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0" name="Google Shape;220;p32"/>
          <p:cNvSpPr txBox="1"/>
          <p:nvPr>
            <p:ph idx="1" type="body"/>
          </p:nvPr>
        </p:nvSpPr>
        <p:spPr>
          <a:xfrm>
            <a:off x="2589212" y="4343400"/>
            <a:ext cx="8915400" cy="838200"/>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2400"/>
              <a:buFont typeface="Century Gothic"/>
              <a:buNone/>
              <a:defRPr sz="2400">
                <a:solidFill>
                  <a:schemeClr val="accent1"/>
                </a:solidFill>
              </a:defRPr>
            </a:lvl1pPr>
            <a:lvl2pPr indent="-228600" lvl="1" marL="914400" algn="l">
              <a:spcBef>
                <a:spcPts val="1000"/>
              </a:spcBef>
              <a:spcAft>
                <a:spcPts val="0"/>
              </a:spcAft>
              <a:buSzPts val="1600"/>
              <a:buFont typeface="Century Gothic"/>
              <a:buNone/>
              <a:defRPr/>
            </a:lvl2pPr>
            <a:lvl3pPr indent="-228600" lvl="2" marL="1371600" algn="l">
              <a:spcBef>
                <a:spcPts val="1000"/>
              </a:spcBef>
              <a:spcAft>
                <a:spcPts val="0"/>
              </a:spcAft>
              <a:buSzPts val="1400"/>
              <a:buFont typeface="Century Gothic"/>
              <a:buNone/>
              <a:defRPr/>
            </a:lvl3pPr>
            <a:lvl4pPr indent="-228600" lvl="3" marL="1828800" algn="l">
              <a:spcBef>
                <a:spcPts val="1000"/>
              </a:spcBef>
              <a:spcAft>
                <a:spcPts val="0"/>
              </a:spcAft>
              <a:buSzPts val="1200"/>
              <a:buFont typeface="Century Gothic"/>
              <a:buNone/>
              <a:defRPr/>
            </a:lvl4pPr>
            <a:lvl5pPr indent="-228600" lvl="4" marL="2286000" algn="l">
              <a:spcBef>
                <a:spcPts val="1000"/>
              </a:spcBef>
              <a:spcAft>
                <a:spcPts val="0"/>
              </a:spcAft>
              <a:buSzPts val="1200"/>
              <a:buFont typeface="Century Gothic"/>
              <a:buNone/>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221" name="Google Shape;221;p32"/>
          <p:cNvSpPr txBox="1"/>
          <p:nvPr>
            <p:ph idx="2" type="body"/>
          </p:nvPr>
        </p:nvSpPr>
        <p:spPr>
          <a:xfrm>
            <a:off x="2589213" y="5181600"/>
            <a:ext cx="8915400" cy="72962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800"/>
              <a:buNone/>
              <a:defRPr>
                <a:solidFill>
                  <a:srgbClr val="595959"/>
                </a:solidFill>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222" name="Google Shape;222;p32"/>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3" name="Google Shape;223;p32"/>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4" name="Google Shape;224;p32"/>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32"/>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26" name="Shape 226"/>
        <p:cNvGrpSpPr/>
        <p:nvPr/>
      </p:nvGrpSpPr>
      <p:grpSpPr>
        <a:xfrm>
          <a:off x="0" y="0"/>
          <a:ext cx="0" cy="0"/>
          <a:chOff x="0" y="0"/>
          <a:chExt cx="0" cy="0"/>
        </a:xfrm>
      </p:grpSpPr>
      <p:sp>
        <p:nvSpPr>
          <p:cNvPr id="227" name="Google Shape;227;p33"/>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8" name="Google Shape;228;p33"/>
          <p:cNvSpPr txBox="1"/>
          <p:nvPr>
            <p:ph idx="1" type="body"/>
          </p:nvPr>
        </p:nvSpPr>
        <p:spPr>
          <a:xfrm rot="5400000">
            <a:off x="5103812" y="-381000"/>
            <a:ext cx="3886200" cy="8915400"/>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229" name="Google Shape;229;p33"/>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0" name="Google Shape;230;p33"/>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1" name="Google Shape;231;p33"/>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33"/>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33" name="Shape 233"/>
        <p:cNvGrpSpPr/>
        <p:nvPr/>
      </p:nvGrpSpPr>
      <p:grpSpPr>
        <a:xfrm>
          <a:off x="0" y="0"/>
          <a:ext cx="0" cy="0"/>
          <a:chOff x="0" y="0"/>
          <a:chExt cx="0" cy="0"/>
        </a:xfrm>
      </p:grpSpPr>
      <p:sp>
        <p:nvSpPr>
          <p:cNvPr id="234" name="Google Shape;234;p34"/>
          <p:cNvSpPr txBox="1"/>
          <p:nvPr>
            <p:ph type="title"/>
          </p:nvPr>
        </p:nvSpPr>
        <p:spPr>
          <a:xfrm rot="5400000">
            <a:off x="7756704" y="2165513"/>
            <a:ext cx="5283817" cy="2207601"/>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5" name="Google Shape;235;p34"/>
          <p:cNvSpPr txBox="1"/>
          <p:nvPr>
            <p:ph idx="1" type="body"/>
          </p:nvPr>
        </p:nvSpPr>
        <p:spPr>
          <a:xfrm rot="5400000">
            <a:off x="3185803" y="30814"/>
            <a:ext cx="5283817" cy="6477000"/>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236" name="Google Shape;236;p34"/>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7" name="Google Shape;237;p34"/>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8" name="Google Shape;238;p34"/>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34"/>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theme" Target="../theme/theme3.xml"/><Relationship Id="rId16" Type="http://schemas.openxmlformats.org/officeDocument/2006/relationships/slideLayout" Target="../slideLayouts/slideLayout27.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5" name="Google Shape;15;p16"/>
          <p:cNvSpPr txBox="1"/>
          <p:nvPr/>
        </p:nvSpPr>
        <p:spPr>
          <a:xfrm>
            <a:off x="10157458" y="6330042"/>
            <a:ext cx="361296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400" u="none" cap="none" strike="noStrike">
                <a:solidFill>
                  <a:schemeClr val="accent2"/>
                </a:solidFill>
                <a:latin typeface="Arial"/>
                <a:ea typeface="Arial"/>
                <a:cs typeface="Arial"/>
                <a:sym typeface="Arial"/>
              </a:rPr>
              <a:t>©2025 TweakTeach</a:t>
            </a:r>
            <a:endParaRPr b="1" sz="1400">
              <a:solidFill>
                <a:schemeClr val="accent2"/>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DDE6C3"/>
            </a:gs>
          </a:gsLst>
          <a:path path="circle">
            <a:fillToRect b="100%" l="0%" r="100%" t="0%"/>
          </a:path>
          <a:tileRect b="0%" l="-100%" r="0%" t="-100%"/>
        </a:gradFill>
      </p:bgPr>
    </p:bg>
    <p:spTree>
      <p:nvGrpSpPr>
        <p:cNvPr id="85" name="Shape 85"/>
        <p:cNvGrpSpPr/>
        <p:nvPr/>
      </p:nvGrpSpPr>
      <p:grpSpPr>
        <a:xfrm>
          <a:off x="0" y="0"/>
          <a:ext cx="0" cy="0"/>
          <a:chOff x="0" y="0"/>
          <a:chExt cx="0" cy="0"/>
        </a:xfrm>
      </p:grpSpPr>
      <p:grpSp>
        <p:nvGrpSpPr>
          <p:cNvPr id="86" name="Google Shape;86;p18"/>
          <p:cNvGrpSpPr/>
          <p:nvPr/>
        </p:nvGrpSpPr>
        <p:grpSpPr>
          <a:xfrm>
            <a:off x="1" y="228600"/>
            <a:ext cx="2851516" cy="6638628"/>
            <a:chOff x="2487613" y="285750"/>
            <a:chExt cx="2428875" cy="5654676"/>
          </a:xfrm>
        </p:grpSpPr>
        <p:sp>
          <p:nvSpPr>
            <p:cNvPr id="87" name="Google Shape;87;p18"/>
            <p:cNvSpPr/>
            <p:nvPr/>
          </p:nvSpPr>
          <p:spPr>
            <a:xfrm>
              <a:off x="2487613" y="2284413"/>
              <a:ext cx="85725" cy="533400"/>
            </a:xfrm>
            <a:custGeom>
              <a:rect b="b" l="l" r="r" t="t"/>
              <a:pathLst>
                <a:path extrusionOk="0" h="136" w="22">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88" name="Google Shape;88;p18"/>
            <p:cNvSpPr/>
            <p:nvPr/>
          </p:nvSpPr>
          <p:spPr>
            <a:xfrm>
              <a:off x="2597151" y="2779713"/>
              <a:ext cx="550863" cy="1978025"/>
            </a:xfrm>
            <a:custGeom>
              <a:rect b="b" l="l" r="r" t="t"/>
              <a:pathLst>
                <a:path extrusionOk="0" h="504" w="14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89" name="Google Shape;89;p18"/>
            <p:cNvSpPr/>
            <p:nvPr/>
          </p:nvSpPr>
          <p:spPr>
            <a:xfrm>
              <a:off x="3175001" y="4730750"/>
              <a:ext cx="519113" cy="1209675"/>
            </a:xfrm>
            <a:custGeom>
              <a:rect b="b" l="l" r="r" t="t"/>
              <a:pathLst>
                <a:path extrusionOk="0" h="308" w="132">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90" name="Google Shape;90;p18"/>
            <p:cNvSpPr/>
            <p:nvPr/>
          </p:nvSpPr>
          <p:spPr>
            <a:xfrm>
              <a:off x="3305176" y="5630863"/>
              <a:ext cx="146050" cy="309563"/>
            </a:xfrm>
            <a:custGeom>
              <a:rect b="b" l="l" r="r" t="t"/>
              <a:pathLst>
                <a:path extrusionOk="0" h="79" w="37">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91" name="Google Shape;91;p18"/>
            <p:cNvSpPr/>
            <p:nvPr/>
          </p:nvSpPr>
          <p:spPr>
            <a:xfrm>
              <a:off x="2573338" y="2817813"/>
              <a:ext cx="700088" cy="2835275"/>
            </a:xfrm>
            <a:custGeom>
              <a:rect b="b" l="l" r="r" t="t"/>
              <a:pathLst>
                <a:path extrusionOk="0" h="722" w="178">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92" name="Google Shape;92;p18"/>
            <p:cNvSpPr/>
            <p:nvPr/>
          </p:nvSpPr>
          <p:spPr>
            <a:xfrm>
              <a:off x="2506663" y="285750"/>
              <a:ext cx="90488" cy="2493963"/>
            </a:xfrm>
            <a:custGeom>
              <a:rect b="b" l="l" r="r" t="t"/>
              <a:pathLst>
                <a:path extrusionOk="0" h="635" w="23">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93" name="Google Shape;93;p18"/>
            <p:cNvSpPr/>
            <p:nvPr/>
          </p:nvSpPr>
          <p:spPr>
            <a:xfrm>
              <a:off x="2554288" y="2598738"/>
              <a:ext cx="66675" cy="420688"/>
            </a:xfrm>
            <a:custGeom>
              <a:rect b="b" l="l" r="r" t="t"/>
              <a:pathLst>
                <a:path extrusionOk="0" h="107" w="1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94" name="Google Shape;94;p18"/>
            <p:cNvSpPr/>
            <p:nvPr/>
          </p:nvSpPr>
          <p:spPr>
            <a:xfrm>
              <a:off x="3143251" y="4757738"/>
              <a:ext cx="161925" cy="873125"/>
            </a:xfrm>
            <a:custGeom>
              <a:rect b="b" l="l" r="r" t="t"/>
              <a:pathLst>
                <a:path extrusionOk="0" h="222" w="41">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95" name="Google Shape;95;p18"/>
            <p:cNvSpPr/>
            <p:nvPr/>
          </p:nvSpPr>
          <p:spPr>
            <a:xfrm>
              <a:off x="3148013" y="1282700"/>
              <a:ext cx="1768475" cy="3448050"/>
            </a:xfrm>
            <a:custGeom>
              <a:rect b="b" l="l" r="r" t="t"/>
              <a:pathLst>
                <a:path extrusionOk="0" h="878" w="45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96" name="Google Shape;96;p18"/>
            <p:cNvSpPr/>
            <p:nvPr/>
          </p:nvSpPr>
          <p:spPr>
            <a:xfrm>
              <a:off x="3273426" y="5653088"/>
              <a:ext cx="138113" cy="287338"/>
            </a:xfrm>
            <a:custGeom>
              <a:rect b="b" l="l" r="r" t="t"/>
              <a:pathLst>
                <a:path extrusionOk="0" h="73" w="35">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97" name="Google Shape;97;p18"/>
            <p:cNvSpPr/>
            <p:nvPr/>
          </p:nvSpPr>
          <p:spPr>
            <a:xfrm>
              <a:off x="3143251" y="4656138"/>
              <a:ext cx="31750" cy="188913"/>
            </a:xfrm>
            <a:custGeom>
              <a:rect b="b" l="l" r="r" t="t"/>
              <a:pathLst>
                <a:path extrusionOk="0" h="48" w="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98" name="Google Shape;98;p18"/>
            <p:cNvSpPr/>
            <p:nvPr/>
          </p:nvSpPr>
          <p:spPr>
            <a:xfrm>
              <a:off x="3211513" y="5410200"/>
              <a:ext cx="203200" cy="530225"/>
            </a:xfrm>
            <a:custGeom>
              <a:rect b="b" l="l" r="r" t="t"/>
              <a:pathLst>
                <a:path extrusionOk="0" h="135" w="52">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grpSp>
        <p:nvGrpSpPr>
          <p:cNvPr id="99" name="Google Shape;99;p18"/>
          <p:cNvGrpSpPr/>
          <p:nvPr/>
        </p:nvGrpSpPr>
        <p:grpSpPr>
          <a:xfrm>
            <a:off x="27221" y="-786"/>
            <a:ext cx="2356674" cy="6854039"/>
            <a:chOff x="6627813" y="194833"/>
            <a:chExt cx="1952625" cy="5678918"/>
          </a:xfrm>
        </p:grpSpPr>
        <p:sp>
          <p:nvSpPr>
            <p:cNvPr id="100" name="Google Shape;100;p18"/>
            <p:cNvSpPr/>
            <p:nvPr/>
          </p:nvSpPr>
          <p:spPr>
            <a:xfrm>
              <a:off x="6627813" y="194833"/>
              <a:ext cx="409575" cy="3646488"/>
            </a:xfrm>
            <a:custGeom>
              <a:rect b="b" l="l" r="r" t="t"/>
              <a:pathLst>
                <a:path extrusionOk="0" h="920" w="103">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01" name="Google Shape;101;p18"/>
            <p:cNvSpPr/>
            <p:nvPr/>
          </p:nvSpPr>
          <p:spPr>
            <a:xfrm>
              <a:off x="7061201" y="3771900"/>
              <a:ext cx="350838" cy="1309688"/>
            </a:xfrm>
            <a:custGeom>
              <a:rect b="b" l="l" r="r" t="t"/>
              <a:pathLst>
                <a:path extrusionOk="0" h="330" w="88">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02" name="Google Shape;102;p18"/>
            <p:cNvSpPr/>
            <p:nvPr/>
          </p:nvSpPr>
          <p:spPr>
            <a:xfrm>
              <a:off x="7439026" y="5053013"/>
              <a:ext cx="357188" cy="820738"/>
            </a:xfrm>
            <a:custGeom>
              <a:rect b="b" l="l" r="r" t="t"/>
              <a:pathLst>
                <a:path extrusionOk="0" h="207" w="9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03" name="Google Shape;103;p18"/>
            <p:cNvSpPr/>
            <p:nvPr/>
          </p:nvSpPr>
          <p:spPr>
            <a:xfrm>
              <a:off x="7037388" y="3811588"/>
              <a:ext cx="457200" cy="1852613"/>
            </a:xfrm>
            <a:custGeom>
              <a:rect b="b" l="l" r="r" t="t"/>
              <a:pathLst>
                <a:path extrusionOk="0" h="467" w="115">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04" name="Google Shape;104;p18"/>
            <p:cNvSpPr/>
            <p:nvPr/>
          </p:nvSpPr>
          <p:spPr>
            <a:xfrm>
              <a:off x="6992938" y="1263650"/>
              <a:ext cx="144463" cy="2508250"/>
            </a:xfrm>
            <a:custGeom>
              <a:rect b="b" l="l" r="r" t="t"/>
              <a:pathLst>
                <a:path extrusionOk="0" h="633" w="36">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05" name="Google Shape;105;p18"/>
            <p:cNvSpPr/>
            <p:nvPr/>
          </p:nvSpPr>
          <p:spPr>
            <a:xfrm>
              <a:off x="7526338" y="5640388"/>
              <a:ext cx="111125" cy="233363"/>
            </a:xfrm>
            <a:custGeom>
              <a:rect b="b" l="l" r="r" t="t"/>
              <a:pathLst>
                <a:path extrusionOk="0" h="59" w="28">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06" name="Google Shape;106;p18"/>
            <p:cNvSpPr/>
            <p:nvPr/>
          </p:nvSpPr>
          <p:spPr>
            <a:xfrm>
              <a:off x="7021513" y="3598863"/>
              <a:ext cx="68263" cy="423863"/>
            </a:xfrm>
            <a:custGeom>
              <a:rect b="b" l="l" r="r" t="t"/>
              <a:pathLst>
                <a:path extrusionOk="0" h="107" w="1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07" name="Google Shape;107;p18"/>
            <p:cNvSpPr/>
            <p:nvPr/>
          </p:nvSpPr>
          <p:spPr>
            <a:xfrm>
              <a:off x="7412038" y="2801938"/>
              <a:ext cx="1168400" cy="2251075"/>
            </a:xfrm>
            <a:custGeom>
              <a:rect b="b" l="l" r="r" t="t"/>
              <a:pathLst>
                <a:path extrusionOk="0" h="568" w="294">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08" name="Google Shape;108;p18"/>
            <p:cNvSpPr/>
            <p:nvPr/>
          </p:nvSpPr>
          <p:spPr>
            <a:xfrm>
              <a:off x="7494588" y="5664200"/>
              <a:ext cx="100013" cy="209550"/>
            </a:xfrm>
            <a:custGeom>
              <a:rect b="b" l="l" r="r" t="t"/>
              <a:pathLst>
                <a:path extrusionOk="0" h="53" w="25">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09" name="Google Shape;109;p18"/>
            <p:cNvSpPr/>
            <p:nvPr/>
          </p:nvSpPr>
          <p:spPr>
            <a:xfrm>
              <a:off x="7412038" y="5081588"/>
              <a:ext cx="114300" cy="558800"/>
            </a:xfrm>
            <a:custGeom>
              <a:rect b="b" l="l" r="r" t="t"/>
              <a:pathLst>
                <a:path extrusionOk="0" h="141" w="29">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10" name="Google Shape;110;p18"/>
            <p:cNvSpPr/>
            <p:nvPr/>
          </p:nvSpPr>
          <p:spPr>
            <a:xfrm>
              <a:off x="7412038" y="4978400"/>
              <a:ext cx="31750" cy="188913"/>
            </a:xfrm>
            <a:custGeom>
              <a:rect b="b" l="l" r="r" t="t"/>
              <a:pathLst>
                <a:path extrusionOk="0" h="48" w="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11" name="Google Shape;111;p18"/>
            <p:cNvSpPr/>
            <p:nvPr/>
          </p:nvSpPr>
          <p:spPr>
            <a:xfrm>
              <a:off x="7439026" y="5434013"/>
              <a:ext cx="174625" cy="439738"/>
            </a:xfrm>
            <a:custGeom>
              <a:rect b="b" l="l" r="r" t="t"/>
              <a:pathLst>
                <a:path extrusionOk="0" h="111" w="44">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sp>
        <p:nvSpPr>
          <p:cNvPr id="112" name="Google Shape;112;p18"/>
          <p:cNvSpPr/>
          <p:nvPr/>
        </p:nvSpPr>
        <p:spPr>
          <a:xfrm>
            <a:off x="0" y="0"/>
            <a:ext cx="182880" cy="6858000"/>
          </a:xfrm>
          <a:prstGeom prst="rect">
            <a:avLst/>
          </a:pr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113" name="Google Shape;113;p18"/>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marR="0" rtl="0" algn="l">
              <a:spcBef>
                <a:spcPts val="0"/>
              </a:spcBef>
              <a:spcAft>
                <a:spcPts val="0"/>
              </a:spcAft>
              <a:buClr>
                <a:srgbClr val="262626"/>
              </a:buClr>
              <a:buSzPts val="3600"/>
              <a:buFont typeface="Century Gothic"/>
              <a:buNone/>
              <a:defRPr b="0" i="0" sz="3600" u="none" cap="none" strike="noStrike">
                <a:solidFill>
                  <a:srgbClr val="262626"/>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14" name="Google Shape;114;p18"/>
          <p:cNvSpPr txBox="1"/>
          <p:nvPr>
            <p:ph idx="1" type="body"/>
          </p:nvPr>
        </p:nvSpPr>
        <p:spPr>
          <a:xfrm>
            <a:off x="2589212" y="2133600"/>
            <a:ext cx="8915400" cy="3886200"/>
          </a:xfrm>
          <a:prstGeom prst="rect">
            <a:avLst/>
          </a:prstGeom>
          <a:noFill/>
          <a:ln>
            <a:noFill/>
          </a:ln>
        </p:spPr>
        <p:txBody>
          <a:bodyPr anchorCtr="0" anchor="t" bIns="45700" lIns="91425" spcFirstLastPara="1" rIns="91425" wrap="square" tIns="45700">
            <a:normAutofit/>
          </a:bodyPr>
          <a:lstStyle>
            <a:lvl1pPr indent="-342900" lvl="0" marL="457200" marR="0" rtl="0" algn="l">
              <a:spcBef>
                <a:spcPts val="1000"/>
              </a:spcBef>
              <a:spcAft>
                <a:spcPts val="0"/>
              </a:spcAft>
              <a:buClr>
                <a:schemeClr val="accent1"/>
              </a:buClr>
              <a:buSzPts val="1800"/>
              <a:buFont typeface="Noto Sans Symbols"/>
              <a:buChar char="🠶"/>
              <a:defRPr b="0" i="0" sz="1800" u="none" cap="none" strike="noStrike">
                <a:solidFill>
                  <a:srgbClr val="3F3F3F"/>
                </a:solidFill>
                <a:latin typeface="Century Gothic"/>
                <a:ea typeface="Century Gothic"/>
                <a:cs typeface="Century Gothic"/>
                <a:sym typeface="Century Gothic"/>
              </a:defRPr>
            </a:lvl1pPr>
            <a:lvl2pPr indent="-330200" lvl="1" marL="914400" marR="0" rtl="0" algn="l">
              <a:spcBef>
                <a:spcPts val="1000"/>
              </a:spcBef>
              <a:spcAft>
                <a:spcPts val="0"/>
              </a:spcAft>
              <a:buClr>
                <a:schemeClr val="accent1"/>
              </a:buClr>
              <a:buSzPts val="1600"/>
              <a:buFont typeface="Noto Sans Symbols"/>
              <a:buChar char="🠶"/>
              <a:defRPr b="0" i="0" sz="1600" u="none" cap="none" strike="noStrike">
                <a:solidFill>
                  <a:srgbClr val="3F3F3F"/>
                </a:solidFill>
                <a:latin typeface="Century Gothic"/>
                <a:ea typeface="Century Gothic"/>
                <a:cs typeface="Century Gothic"/>
                <a:sym typeface="Century Gothic"/>
              </a:defRPr>
            </a:lvl2pPr>
            <a:lvl3pPr indent="-317500" lvl="2" marL="1371600" marR="0" rtl="0" algn="l">
              <a:spcBef>
                <a:spcPts val="1000"/>
              </a:spcBef>
              <a:spcAft>
                <a:spcPts val="0"/>
              </a:spcAft>
              <a:buClr>
                <a:schemeClr val="accent1"/>
              </a:buClr>
              <a:buSzPts val="1400"/>
              <a:buFont typeface="Noto Sans Symbols"/>
              <a:buChar char="🠶"/>
              <a:defRPr b="0" i="0" sz="1400" u="none" cap="none" strike="noStrike">
                <a:solidFill>
                  <a:srgbClr val="3F3F3F"/>
                </a:solidFill>
                <a:latin typeface="Century Gothic"/>
                <a:ea typeface="Century Gothic"/>
                <a:cs typeface="Century Gothic"/>
                <a:sym typeface="Century Gothic"/>
              </a:defRPr>
            </a:lvl3pPr>
            <a:lvl4pPr indent="-304800" lvl="3" marL="18288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4pPr>
            <a:lvl5pPr indent="-304800" lvl="4" marL="22860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5pPr>
            <a:lvl6pPr indent="-304800" lvl="5" marL="27432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6pPr>
            <a:lvl7pPr indent="-304800" lvl="6" marL="32004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7pPr>
            <a:lvl8pPr indent="-304800" lvl="7" marL="36576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8pPr>
            <a:lvl9pPr indent="-304800" lvl="8" marL="41148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9pPr>
          </a:lstStyle>
          <a:p/>
        </p:txBody>
      </p:sp>
      <p:sp>
        <p:nvSpPr>
          <p:cNvPr id="115" name="Google Shape;115;p18"/>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900">
                <a:solidFill>
                  <a:srgbClr val="888888"/>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16" name="Google Shape;116;p18"/>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900">
                <a:solidFill>
                  <a:srgbClr val="888888"/>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17" name="Google Shape;117;p18"/>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2000">
                <a:solidFill>
                  <a:srgbClr val="FEFFFF"/>
                </a:solidFill>
                <a:latin typeface="Century Gothic"/>
                <a:ea typeface="Century Gothic"/>
                <a:cs typeface="Century Gothic"/>
                <a:sym typeface="Century Gothic"/>
              </a:defRPr>
            </a:lvl1pPr>
            <a:lvl2pPr indent="0" lvl="1" marL="0" marR="0" rtl="0" algn="r">
              <a:spcBef>
                <a:spcPts val="0"/>
              </a:spcBef>
              <a:buNone/>
              <a:defRPr sz="2000">
                <a:solidFill>
                  <a:srgbClr val="FEFFFF"/>
                </a:solidFill>
                <a:latin typeface="Century Gothic"/>
                <a:ea typeface="Century Gothic"/>
                <a:cs typeface="Century Gothic"/>
                <a:sym typeface="Century Gothic"/>
              </a:defRPr>
            </a:lvl2pPr>
            <a:lvl3pPr indent="0" lvl="2" marL="0" marR="0" rtl="0" algn="r">
              <a:spcBef>
                <a:spcPts val="0"/>
              </a:spcBef>
              <a:buNone/>
              <a:defRPr sz="2000">
                <a:solidFill>
                  <a:srgbClr val="FEFFFF"/>
                </a:solidFill>
                <a:latin typeface="Century Gothic"/>
                <a:ea typeface="Century Gothic"/>
                <a:cs typeface="Century Gothic"/>
                <a:sym typeface="Century Gothic"/>
              </a:defRPr>
            </a:lvl3pPr>
            <a:lvl4pPr indent="0" lvl="3" marL="0" marR="0" rtl="0" algn="r">
              <a:spcBef>
                <a:spcPts val="0"/>
              </a:spcBef>
              <a:buNone/>
              <a:defRPr sz="2000">
                <a:solidFill>
                  <a:srgbClr val="FEFFFF"/>
                </a:solidFill>
                <a:latin typeface="Century Gothic"/>
                <a:ea typeface="Century Gothic"/>
                <a:cs typeface="Century Gothic"/>
                <a:sym typeface="Century Gothic"/>
              </a:defRPr>
            </a:lvl4pPr>
            <a:lvl5pPr indent="0" lvl="4" marL="0" marR="0" rtl="0" algn="r">
              <a:spcBef>
                <a:spcPts val="0"/>
              </a:spcBef>
              <a:buNone/>
              <a:defRPr sz="2000">
                <a:solidFill>
                  <a:srgbClr val="FEFFFF"/>
                </a:solidFill>
                <a:latin typeface="Century Gothic"/>
                <a:ea typeface="Century Gothic"/>
                <a:cs typeface="Century Gothic"/>
                <a:sym typeface="Century Gothic"/>
              </a:defRPr>
            </a:lvl5pPr>
            <a:lvl6pPr indent="0" lvl="5" marL="0" marR="0" rtl="0" algn="r">
              <a:spcBef>
                <a:spcPts val="0"/>
              </a:spcBef>
              <a:buNone/>
              <a:defRPr sz="2000">
                <a:solidFill>
                  <a:srgbClr val="FEFFFF"/>
                </a:solidFill>
                <a:latin typeface="Century Gothic"/>
                <a:ea typeface="Century Gothic"/>
                <a:cs typeface="Century Gothic"/>
                <a:sym typeface="Century Gothic"/>
              </a:defRPr>
            </a:lvl6pPr>
            <a:lvl7pPr indent="0" lvl="6" marL="0" marR="0" rtl="0" algn="r">
              <a:spcBef>
                <a:spcPts val="0"/>
              </a:spcBef>
              <a:buNone/>
              <a:defRPr sz="2000">
                <a:solidFill>
                  <a:srgbClr val="FEFFFF"/>
                </a:solidFill>
                <a:latin typeface="Century Gothic"/>
                <a:ea typeface="Century Gothic"/>
                <a:cs typeface="Century Gothic"/>
                <a:sym typeface="Century Gothic"/>
              </a:defRPr>
            </a:lvl7pPr>
            <a:lvl8pPr indent="0" lvl="7" marL="0" marR="0" rtl="0" algn="r">
              <a:spcBef>
                <a:spcPts val="0"/>
              </a:spcBef>
              <a:buNone/>
              <a:defRPr sz="2000">
                <a:solidFill>
                  <a:srgbClr val="FEFFFF"/>
                </a:solidFill>
                <a:latin typeface="Century Gothic"/>
                <a:ea typeface="Century Gothic"/>
                <a:cs typeface="Century Gothic"/>
                <a:sym typeface="Century Gothic"/>
              </a:defRPr>
            </a:lvl8pPr>
            <a:lvl9pPr indent="0" lvl="8" marL="0" marR="0" rtl="0" algn="r">
              <a:spcBef>
                <a:spcPts val="0"/>
              </a:spcBef>
              <a:buNone/>
              <a:defRPr sz="2000">
                <a:solidFill>
                  <a:srgbClr val="FEFFF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hyperlink" Target="https://en.wikipedia.org/wiki/Taiping_Rebellion" TargetMode="External"/><Relationship Id="rId5" Type="http://schemas.openxmlformats.org/officeDocument/2006/relationships/hyperlink" Target="https://creativecommons.org/licenses/by-sa/3.0/"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pic>
        <p:nvPicPr>
          <p:cNvPr descr="A close-up of a logo&#10;&#10;AI-generated content may be incorrect." id="244" name="Google Shape;244;p1"/>
          <p:cNvPicPr preferRelativeResize="0"/>
          <p:nvPr/>
        </p:nvPicPr>
        <p:blipFill rotWithShape="1">
          <a:blip r:embed="rId3">
            <a:alphaModFix/>
          </a:blip>
          <a:srcRect b="0" l="0" r="0" t="0"/>
          <a:stretch/>
        </p:blipFill>
        <p:spPr>
          <a:xfrm>
            <a:off x="3540876" y="2437142"/>
            <a:ext cx="4761905" cy="1657143"/>
          </a:xfrm>
          <a:prstGeom prst="rect">
            <a:avLst/>
          </a:prstGeom>
          <a:noFill/>
          <a:ln>
            <a:noFill/>
          </a:ln>
        </p:spPr>
      </p:pic>
      <p:sp>
        <p:nvSpPr>
          <p:cNvPr id="245" name="Google Shape;245;p1"/>
          <p:cNvSpPr txBox="1"/>
          <p:nvPr/>
        </p:nvSpPr>
        <p:spPr>
          <a:xfrm>
            <a:off x="371200" y="6330043"/>
            <a:ext cx="3612969"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55987"/>
              </a:buClr>
              <a:buSzPts val="1400"/>
              <a:buFont typeface="Arial"/>
              <a:buNone/>
            </a:pPr>
            <a:r>
              <a:rPr b="1" i="0" lang="en-US" sz="1400" u="none" cap="none" strike="noStrike">
                <a:solidFill>
                  <a:srgbClr val="055987"/>
                </a:solidFill>
                <a:latin typeface="Arial"/>
                <a:ea typeface="Arial"/>
                <a:cs typeface="Arial"/>
                <a:sym typeface="Arial"/>
              </a:rPr>
              <a:t>www.tweakteach.com</a:t>
            </a:r>
            <a:endParaRPr/>
          </a:p>
        </p:txBody>
      </p:sp>
      <p:sp>
        <p:nvSpPr>
          <p:cNvPr id="246" name="Google Shape;246;p1"/>
          <p:cNvSpPr txBox="1"/>
          <p:nvPr/>
        </p:nvSpPr>
        <p:spPr>
          <a:xfrm>
            <a:off x="10157458" y="6330042"/>
            <a:ext cx="3612969"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55987"/>
              </a:buClr>
              <a:buSzPts val="1400"/>
              <a:buFont typeface="Arial"/>
              <a:buNone/>
            </a:pPr>
            <a:r>
              <a:rPr b="1" i="0" lang="en-US" sz="1400" u="none" cap="none" strike="noStrike">
                <a:solidFill>
                  <a:srgbClr val="055987"/>
                </a:solidFill>
                <a:latin typeface="Arial"/>
                <a:ea typeface="Arial"/>
                <a:cs typeface="Arial"/>
                <a:sym typeface="Arial"/>
              </a:rPr>
              <a:t>©2025 TweakTeach</a:t>
            </a:r>
            <a:endParaRPr b="1" i="0" sz="1400" u="none" cap="none" strike="noStrike">
              <a:solidFill>
                <a:srgbClr val="055987"/>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2"/>
          <p:cNvSpPr txBox="1"/>
          <p:nvPr>
            <p:ph type="ctrTitle"/>
          </p:nvPr>
        </p:nvSpPr>
        <p:spPr>
          <a:xfrm>
            <a:off x="2463090" y="990600"/>
            <a:ext cx="8057766" cy="922283"/>
          </a:xfrm>
          <a:prstGeom prst="rect">
            <a:avLst/>
          </a:prstGeom>
          <a:solidFill>
            <a:schemeClr val="lt1"/>
          </a:solidFill>
          <a:ln>
            <a:noFill/>
          </a:ln>
        </p:spPr>
        <p:txBody>
          <a:bodyPr anchorCtr="0" anchor="b" bIns="45700" lIns="91425" spcFirstLastPara="1" rIns="91425" wrap="square" tIns="45700">
            <a:normAutofit/>
          </a:bodyPr>
          <a:lstStyle/>
          <a:p>
            <a:pPr indent="0" lvl="0" marL="0" rtl="0" algn="l">
              <a:spcBef>
                <a:spcPts val="0"/>
              </a:spcBef>
              <a:spcAft>
                <a:spcPts val="0"/>
              </a:spcAft>
              <a:buClr>
                <a:srgbClr val="262626"/>
              </a:buClr>
              <a:buSzPts val="5400"/>
              <a:buFont typeface="Century Gothic"/>
              <a:buNone/>
            </a:pPr>
            <a:r>
              <a:rPr lang="en-US"/>
              <a:t>Fall of the Qing Dynasty </a:t>
            </a:r>
            <a:endParaRPr/>
          </a:p>
        </p:txBody>
      </p:sp>
      <p:sp>
        <p:nvSpPr>
          <p:cNvPr id="253" name="Google Shape;253;p2"/>
          <p:cNvSpPr txBox="1"/>
          <p:nvPr>
            <p:ph idx="1" type="subTitle"/>
          </p:nvPr>
        </p:nvSpPr>
        <p:spPr>
          <a:xfrm>
            <a:off x="2063696" y="3736855"/>
            <a:ext cx="8915399" cy="540855"/>
          </a:xfrm>
          <a:prstGeom prst="rect">
            <a:avLst/>
          </a:prstGeom>
          <a:solidFill>
            <a:srgbClr val="FFC000"/>
          </a:solidFill>
          <a:ln>
            <a:noFill/>
          </a:ln>
        </p:spPr>
        <p:txBody>
          <a:bodyPr anchorCtr="0" anchor="t" bIns="45700" lIns="91425" spcFirstLastPara="1" rIns="91425" wrap="square" tIns="45700">
            <a:normAutofit/>
          </a:bodyPr>
          <a:lstStyle/>
          <a:p>
            <a:pPr indent="0" lvl="0" marL="0" rtl="0" algn="ctr">
              <a:spcBef>
                <a:spcPts val="0"/>
              </a:spcBef>
              <a:spcAft>
                <a:spcPts val="0"/>
              </a:spcAft>
              <a:buSzPts val="2000"/>
              <a:buNone/>
            </a:pPr>
            <a:r>
              <a:rPr lang="en-US" sz="2000"/>
              <a:t>Understanding the causes behind the Fall of the Qing Dynasty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4"/>
          <p:cNvSpPr txBox="1"/>
          <p:nvPr>
            <p:ph type="title"/>
          </p:nvPr>
        </p:nvSpPr>
        <p:spPr>
          <a:xfrm>
            <a:off x="2592925" y="624110"/>
            <a:ext cx="8911687" cy="1078566"/>
          </a:xfrm>
          <a:prstGeom prst="rect">
            <a:avLst/>
          </a:prstGeom>
          <a:solidFill>
            <a:schemeClr val="lt1"/>
          </a:solid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600"/>
              <a:buFont typeface="Century Gothic"/>
              <a:buNone/>
            </a:pPr>
            <a:r>
              <a:rPr lang="en-US"/>
              <a:t>Cause I: Effects of the Opium Wars </a:t>
            </a:r>
            <a:endParaRPr/>
          </a:p>
        </p:txBody>
      </p:sp>
      <p:sp>
        <p:nvSpPr>
          <p:cNvPr id="259" name="Google Shape;259;p4"/>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800"/>
              <a:buNone/>
            </a:pPr>
            <a:r>
              <a:rPr lang="en-US">
                <a:solidFill>
                  <a:srgbClr val="FF0000"/>
                </a:solidFill>
              </a:rPr>
              <a:t>True or False </a:t>
            </a:r>
            <a:endParaRPr/>
          </a:p>
          <a:p>
            <a:pPr indent="0" lvl="0" marL="0" rtl="0" algn="ctr">
              <a:spcBef>
                <a:spcPts val="1000"/>
              </a:spcBef>
              <a:spcAft>
                <a:spcPts val="0"/>
              </a:spcAft>
              <a:buSzPts val="1800"/>
              <a:buNone/>
            </a:pPr>
            <a:r>
              <a:t/>
            </a:r>
            <a:endParaRPr/>
          </a:p>
          <a:p>
            <a:pPr indent="0" lvl="0" marL="0" rtl="0" algn="ctr">
              <a:spcBef>
                <a:spcPts val="1000"/>
              </a:spcBef>
              <a:spcAft>
                <a:spcPts val="0"/>
              </a:spcAft>
              <a:buSzPts val="1800"/>
              <a:buNone/>
            </a:pPr>
            <a:r>
              <a:rPr lang="en-US"/>
              <a:t>The Opium Wars weakened the Chinese empire </a:t>
            </a:r>
            <a:endParaRPr/>
          </a:p>
        </p:txBody>
      </p:sp>
      <p:pic>
        <p:nvPicPr>
          <p:cNvPr id="260" name="Google Shape;260;p4"/>
          <p:cNvPicPr preferRelativeResize="0"/>
          <p:nvPr/>
        </p:nvPicPr>
        <p:blipFill rotWithShape="1">
          <a:blip r:embed="rId3">
            <a:alphaModFix/>
          </a:blip>
          <a:srcRect b="0" l="0" r="0" t="0"/>
          <a:stretch/>
        </p:blipFill>
        <p:spPr>
          <a:xfrm>
            <a:off x="4154510" y="3560114"/>
            <a:ext cx="4336604" cy="3132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pic>
        <p:nvPicPr>
          <p:cNvPr id="266" name="Google Shape;266;p7"/>
          <p:cNvPicPr preferRelativeResize="0"/>
          <p:nvPr/>
        </p:nvPicPr>
        <p:blipFill rotWithShape="1">
          <a:blip r:embed="rId3">
            <a:alphaModFix/>
          </a:blip>
          <a:srcRect b="0" l="0" r="0" t="0"/>
          <a:stretch/>
        </p:blipFill>
        <p:spPr>
          <a:xfrm>
            <a:off x="7740202" y="0"/>
            <a:ext cx="4451797" cy="2589462"/>
          </a:xfrm>
          <a:prstGeom prst="rect">
            <a:avLst/>
          </a:prstGeom>
          <a:noFill/>
          <a:ln>
            <a:noFill/>
          </a:ln>
        </p:spPr>
      </p:pic>
      <p:sp>
        <p:nvSpPr>
          <p:cNvPr id="267" name="Google Shape;267;p7"/>
          <p:cNvSpPr txBox="1"/>
          <p:nvPr>
            <p:ph type="title"/>
          </p:nvPr>
        </p:nvSpPr>
        <p:spPr>
          <a:xfrm>
            <a:off x="2589212" y="345604"/>
            <a:ext cx="4722275" cy="1280890"/>
          </a:xfrm>
          <a:prstGeom prst="rect">
            <a:avLst/>
          </a:prstGeom>
          <a:solidFill>
            <a:schemeClr val="lt1"/>
          </a:solid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600"/>
              <a:buFont typeface="Century Gothic"/>
              <a:buNone/>
            </a:pPr>
            <a:r>
              <a:rPr lang="en-US"/>
              <a:t>Cause II: The Taiping Rebellion </a:t>
            </a:r>
            <a:endParaRPr/>
          </a:p>
        </p:txBody>
      </p:sp>
      <p:sp>
        <p:nvSpPr>
          <p:cNvPr id="268" name="Google Shape;268;p7"/>
          <p:cNvSpPr txBox="1"/>
          <p:nvPr>
            <p:ph idx="1" type="body"/>
          </p:nvPr>
        </p:nvSpPr>
        <p:spPr>
          <a:xfrm>
            <a:off x="2589212" y="2133599"/>
            <a:ext cx="8915400" cy="4183117"/>
          </a:xfrm>
          <a:prstGeom prst="rect">
            <a:avLst/>
          </a:prstGeom>
          <a:solidFill>
            <a:srgbClr val="FFC000"/>
          </a:solidFill>
          <a:ln>
            <a:noFill/>
          </a:ln>
        </p:spPr>
        <p:txBody>
          <a:bodyPr anchorCtr="0" anchor="t" bIns="45700" lIns="91425" spcFirstLastPara="1" rIns="91425" wrap="square" tIns="45700">
            <a:normAutofit/>
          </a:bodyPr>
          <a:lstStyle/>
          <a:p>
            <a:pPr indent="0" lvl="0" marL="0" rtl="0" algn="l">
              <a:spcBef>
                <a:spcPts val="0"/>
              </a:spcBef>
              <a:spcAft>
                <a:spcPts val="0"/>
              </a:spcAft>
              <a:buSzPts val="2000"/>
              <a:buNone/>
            </a:pPr>
            <a:r>
              <a:rPr lang="en-US" sz="2000"/>
              <a:t>Fill in the blanks using the words in bold : </a:t>
            </a:r>
            <a:endParaRPr/>
          </a:p>
          <a:p>
            <a:pPr indent="0" lvl="0" marL="0" rtl="0" algn="l">
              <a:spcBef>
                <a:spcPts val="1000"/>
              </a:spcBef>
              <a:spcAft>
                <a:spcPts val="0"/>
              </a:spcAft>
              <a:buSzPts val="2000"/>
              <a:buNone/>
            </a:pPr>
            <a:r>
              <a:t/>
            </a:r>
            <a:endParaRPr sz="2000"/>
          </a:p>
          <a:p>
            <a:pPr indent="0" lvl="0" marL="0" rtl="0" algn="l">
              <a:spcBef>
                <a:spcPts val="1000"/>
              </a:spcBef>
              <a:spcAft>
                <a:spcPts val="0"/>
              </a:spcAft>
              <a:buSzPts val="2000"/>
              <a:buNone/>
            </a:pPr>
            <a:r>
              <a:rPr lang="en-US" sz="2000"/>
              <a:t>The Taiping Rebellion was led by a _______ convert named Hong Xuiquan against the _________ dynasty. The rebellion lasted for ______ years and resulted in the death of _______ soldiers and civilians. The Qing government had to take help from _________ powers to stop the rebellion. This was a civil revolt aimed at restoring the well-being of the people. </a:t>
            </a:r>
            <a:endParaRPr/>
          </a:p>
          <a:p>
            <a:pPr indent="0" lvl="0" marL="0" rtl="0" algn="l">
              <a:spcBef>
                <a:spcPts val="1000"/>
              </a:spcBef>
              <a:spcAft>
                <a:spcPts val="0"/>
              </a:spcAft>
              <a:buSzPts val="2000"/>
              <a:buNone/>
            </a:pPr>
            <a:r>
              <a:t/>
            </a:r>
            <a:endParaRPr sz="2000"/>
          </a:p>
          <a:p>
            <a:pPr indent="0" lvl="0" marL="0" rtl="0" algn="l">
              <a:spcBef>
                <a:spcPts val="1000"/>
              </a:spcBef>
              <a:spcAft>
                <a:spcPts val="0"/>
              </a:spcAft>
              <a:buSzPts val="2000"/>
              <a:buNone/>
            </a:pPr>
            <a:r>
              <a:rPr b="1" lang="en-US" sz="2000"/>
              <a:t>European, 20 million, Qing, 14, Christian </a:t>
            </a:r>
            <a:endParaRPr/>
          </a:p>
        </p:txBody>
      </p:sp>
      <p:sp>
        <p:nvSpPr>
          <p:cNvPr id="269" name="Google Shape;269;p7"/>
          <p:cNvSpPr txBox="1"/>
          <p:nvPr/>
        </p:nvSpPr>
        <p:spPr>
          <a:xfrm>
            <a:off x="8813571" y="114772"/>
            <a:ext cx="3119780" cy="230832"/>
          </a:xfrm>
          <a:prstGeom prst="rect">
            <a:avLst/>
          </a:prstGeom>
          <a:solidFill>
            <a:schemeClr val="accent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900" u="sng">
                <a:solidFill>
                  <a:schemeClr val="dk1"/>
                </a:solidFill>
                <a:latin typeface="Century Gothic"/>
                <a:ea typeface="Century Gothic"/>
                <a:cs typeface="Century Gothic"/>
                <a:sym typeface="Century Gothic"/>
                <a:hlinkClick r:id="rId4">
                  <a:extLst>
                    <a:ext uri="{A12FA001-AC4F-418D-AE19-62706E023703}">
                      <ahyp:hlinkClr val="tx"/>
                    </a:ext>
                  </a:extLst>
                </a:hlinkClick>
              </a:rPr>
              <a:t>This Photo</a:t>
            </a:r>
            <a:r>
              <a:rPr lang="en-US" sz="900">
                <a:solidFill>
                  <a:schemeClr val="dk1"/>
                </a:solidFill>
                <a:latin typeface="Century Gothic"/>
                <a:ea typeface="Century Gothic"/>
                <a:cs typeface="Century Gothic"/>
                <a:sym typeface="Century Gothic"/>
              </a:rPr>
              <a:t> by Unknown Author is licensed under </a:t>
            </a:r>
            <a:r>
              <a:rPr lang="en-US" sz="900" u="sng">
                <a:solidFill>
                  <a:schemeClr val="dk1"/>
                </a:solidFill>
                <a:latin typeface="Century Gothic"/>
                <a:ea typeface="Century Gothic"/>
                <a:cs typeface="Century Gothic"/>
                <a:sym typeface="Century Gothic"/>
                <a:hlinkClick r:id="rId5">
                  <a:extLst>
                    <a:ext uri="{A12FA001-AC4F-418D-AE19-62706E023703}">
                      <ahyp:hlinkClr val="tx"/>
                    </a:ext>
                  </a:extLst>
                </a:hlinkClick>
              </a:rPr>
              <a:t>CC BY-SA</a:t>
            </a:r>
            <a:endParaRPr sz="900">
              <a:solidFill>
                <a:schemeClr val="dk1"/>
              </a:solidFill>
              <a:latin typeface="Century Gothic"/>
              <a:ea typeface="Century Gothic"/>
              <a:cs typeface="Century Gothic"/>
              <a:sym typeface="Century Gothic"/>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Wisp">
  <a:themeElements>
    <a:clrScheme name="Wisp">
      <a:dk1>
        <a:srgbClr val="000000"/>
      </a:dk1>
      <a:lt1>
        <a:srgbClr val="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2025-03-04T12:01:03Z</dcterms:created>
  <dc:creator>Sujata BANERJEE</dc:creator>
</cp:coreProperties>
</file>