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8" r:id="rId1"/>
    <p:sldMasterId id="2147483690" r:id="rId2"/>
  </p:sldMasterIdLst>
  <p:sldIdLst>
    <p:sldId id="276" r:id="rId3"/>
    <p:sldId id="256" r:id="rId4"/>
    <p:sldId id="269" r:id="rId5"/>
    <p:sldId id="268" r:id="rId6"/>
    <p:sldId id="270" r:id="rId7"/>
    <p:sldId id="257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A473932-0F4A-4182-A548-DC0A62EEA1A6}" v="1" dt="2026-01-01T14:37:16.95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46"/>
    <p:restoredTop sz="94578"/>
  </p:normalViewPr>
  <p:slideViewPr>
    <p:cSldViewPr snapToGrid="0">
      <p:cViewPr varScale="1">
        <p:scale>
          <a:sx n="108" d="100"/>
          <a:sy n="108" d="100"/>
        </p:scale>
        <p:origin x="82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microsoft.com/office/2015/10/relationships/revisionInfo" Target="revisionInfo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02B4A-C972-504D-B49D-B15CACB01E12}" type="datetimeFigureOut">
              <a:rPr lang="en-US" smtClean="0"/>
              <a:t>2/12/26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DEC05E23-6172-3D4D-BDCB-AC99DE3D38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5993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02B4A-C972-504D-B49D-B15CACB01E12}" type="datetimeFigureOut">
              <a:rPr lang="en-US" smtClean="0"/>
              <a:t>2/12/26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05E23-6172-3D4D-BDCB-AC99DE3D38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340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EC802B4A-C972-504D-B49D-B15CACB01E12}" type="datetimeFigureOut">
              <a:rPr lang="en-US" smtClean="0"/>
              <a:t>2/12/26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DEC05E23-6172-3D4D-BDCB-AC99DE3D38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6054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02B4A-C972-504D-B49D-B15CACB01E12}" type="datetimeFigureOut">
              <a:rPr lang="en-US" smtClean="0"/>
              <a:t>2/12/26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05E23-6172-3D4D-BDCB-AC99DE3D38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7680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02B4A-C972-504D-B49D-B15CACB01E12}" type="datetimeFigureOut">
              <a:rPr lang="en-US" smtClean="0"/>
              <a:t>2/12/26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05E23-6172-3D4D-BDCB-AC99DE3D3826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72391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02B4A-C972-504D-B49D-B15CACB01E12}" type="datetimeFigureOut">
              <a:rPr lang="en-US" smtClean="0"/>
              <a:t>2/12/26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05E23-6172-3D4D-BDCB-AC99DE3D3826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3894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02B4A-C972-504D-B49D-B15CACB01E12}" type="datetimeFigureOut">
              <a:rPr lang="en-US" smtClean="0"/>
              <a:t>2/12/26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05E23-6172-3D4D-BDCB-AC99DE3D38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87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02B4A-C972-504D-B49D-B15CACB01E12}" type="datetimeFigureOut">
              <a:rPr lang="en-US" smtClean="0"/>
              <a:t>2/12/26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05E23-6172-3D4D-BDCB-AC99DE3D38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950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02B4A-C972-504D-B49D-B15CACB01E12}" type="datetimeFigureOut">
              <a:rPr lang="en-US" smtClean="0"/>
              <a:t>2/12/26</a:t>
            </a:fld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05E23-6172-3D4D-BDCB-AC99DE3D38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007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02B4A-C972-504D-B49D-B15CACB01E12}" type="datetimeFigureOut">
              <a:rPr lang="en-US" smtClean="0"/>
              <a:t>2/12/26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05E23-6172-3D4D-BDCB-AC99DE3D38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615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02B4A-C972-504D-B49D-B15CACB01E12}" type="datetimeFigureOut">
              <a:rPr lang="en-US" smtClean="0"/>
              <a:t>2/12/26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05E23-6172-3D4D-BDCB-AC99DE3D38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2843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E765F4-FD82-C399-CA5B-B8A63D4204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3AEF5F-935E-75B8-A913-1AA6B347C5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67F60A-288D-96D5-12CC-21B3A91810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EBB25-3F82-42C9-81D6-435D20FC7A4E}" type="datetimeFigureOut">
              <a:rPr lang="en-US" smtClean="0"/>
              <a:t>2/12/26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F08C0C-E48C-60AD-5D8B-DAE19360E9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7DD0E6-9836-C348-5FCA-CC27330DF2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2F27D-C8E1-4A88-957A-53A1DEFFA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4080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60990C-3830-E066-7B84-E3D821F73A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B3786F-49DE-91B3-96ED-9B7B49A715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A02B58-D14E-CE7A-2DB7-060E54A3F0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EBB25-3F82-42C9-81D6-435D20FC7A4E}" type="datetimeFigureOut">
              <a:rPr lang="en-US" smtClean="0"/>
              <a:t>2/12/26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225700-1CDC-3D47-0302-10390A5F39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5217F3-505C-D3FC-8750-FC5C349EE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2F27D-C8E1-4A88-957A-53A1DEFFA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105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3FF132-0FCB-5042-983C-C005110E7E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B61F17-5CD8-C576-2BA1-65683A5F22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E51598-E0B2-C96C-B3AB-56049F2C35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EBB25-3F82-42C9-81D6-435D20FC7A4E}" type="datetimeFigureOut">
              <a:rPr lang="en-US" smtClean="0"/>
              <a:t>2/12/26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44296A-181D-A441-327F-B2EE8676D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D77D73-E81D-955D-BE5E-3B7064661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2F27D-C8E1-4A88-957A-53A1DEFFA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9212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B46CC0-D331-3FEA-E1D9-A0C7F8175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AD2E7D-E62F-4EDC-37ED-1EA3BEDA3B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D42D41-ABFE-4000-064D-A7ED384FC2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F5B99E-91AB-6122-3958-6278F7DF69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EBB25-3F82-42C9-81D6-435D20FC7A4E}" type="datetimeFigureOut">
              <a:rPr lang="en-US" smtClean="0"/>
              <a:t>2/12/26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DF9A81-2E48-D659-CD7C-CAC4576380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579DA5-E171-A019-1970-387E1ADE2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2F27D-C8E1-4A88-957A-53A1DEFFA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3621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4F4DA0-28DD-037C-50D7-AFE76F9EBB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4DA6FD-004D-EC86-17E1-5FC8FF0F6E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8ED911-CAC5-8041-B2D4-34A5B11C0D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A6759D5-9E24-CEDB-B488-5ABD0CD788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28461BD-0E53-D05E-5F23-C88E691E42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33BB9E2-F1D4-8FF5-F604-975C1DBA73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EBB25-3F82-42C9-81D6-435D20FC7A4E}" type="datetimeFigureOut">
              <a:rPr lang="en-US" smtClean="0"/>
              <a:t>2/12/26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92512E1-08BD-CC37-D1CD-454676135D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37351FF-F5A9-768E-5F2A-ADC2B8DE69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2F27D-C8E1-4A88-957A-53A1DEFFA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1723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83D90E-1B9E-EA4C-86F8-D20A326149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EAD5D1-A467-3B61-29DC-C1DFF3E6CC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EBB25-3F82-42C9-81D6-435D20FC7A4E}" type="datetimeFigureOut">
              <a:rPr lang="en-US" smtClean="0"/>
              <a:t>2/12/26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F1EEF1-B2CD-553E-4A35-E6B2F79998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E1501B-6635-026F-B1FA-BE1DD277D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2F27D-C8E1-4A88-957A-53A1DEFFA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1748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4E22A03-40F1-7267-1B0E-1B517391AE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EBB25-3F82-42C9-81D6-435D20FC7A4E}" type="datetimeFigureOut">
              <a:rPr lang="en-US" smtClean="0"/>
              <a:t>2/12/26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295910-CF8F-31E3-1421-71AB4FAD4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9A0F69-601F-23E9-68D1-44C29515E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2F27D-C8E1-4A88-957A-53A1DEFFA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5633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9CC941-81FA-46A2-4BBD-31CED7443D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EBCA7F-144E-80F5-65D9-48B5AD56FD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0C086A-8131-882C-B2C4-D96A3BE661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E7BF1F-1970-A2E6-ACF0-91761BA42E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EBB25-3F82-42C9-81D6-435D20FC7A4E}" type="datetimeFigureOut">
              <a:rPr lang="en-US" smtClean="0"/>
              <a:t>2/12/26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060966-E8D5-412B-A54D-18E91F365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93C467-4A5D-4B5D-B8CA-E57A018AB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2F27D-C8E1-4A88-957A-53A1DEFFA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6234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77903A-0291-CCE2-8050-40D7D8FDEA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FD713AC-D424-8171-60F8-A92A6F3793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D7AB4B-BB8D-C872-C66F-57FDEB990A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1A6444-A755-8A78-30D6-6633215BE5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EBB25-3F82-42C9-81D6-435D20FC7A4E}" type="datetimeFigureOut">
              <a:rPr lang="en-US" smtClean="0"/>
              <a:t>2/12/26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DACC17-DBEB-0D46-6F01-93E030F21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483C61-574A-0DB8-1ED1-6AD7013C1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2F27D-C8E1-4A88-957A-53A1DEFFA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7057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916811-D90A-6A37-B17E-16E984CC9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D37317-63E4-C905-16F9-EEB649D909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84E5AF-FEAD-D3DA-4DCD-1E274D3A05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EBB25-3F82-42C9-81D6-435D20FC7A4E}" type="datetimeFigureOut">
              <a:rPr lang="en-US" smtClean="0"/>
              <a:t>2/12/26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DA49FD-E7B0-670F-9FCC-DA65C06D3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05C97F-A975-E621-68C4-F57B791E0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2F27D-C8E1-4A88-957A-53A1DEFFA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2633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8B2CB4E-C58E-170E-2DCA-F97C984EF0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06E9475-A9EC-3A6F-BF48-7C601F7EA3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C2C5D1-D663-D83E-14A9-14FB3AF0AA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EBB25-3F82-42C9-81D6-435D20FC7A4E}" type="datetimeFigureOut">
              <a:rPr lang="en-US" smtClean="0"/>
              <a:t>2/12/26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9A47E4-4396-F34E-B2A3-F86E6C73B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5635D1-E42E-0434-2D51-AEAD846E8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2F27D-C8E1-4A88-957A-53A1DEFFA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3084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EC802B4A-C972-504D-B49D-B15CACB01E12}" type="datetimeFigureOut">
              <a:rPr lang="en-US" smtClean="0"/>
              <a:t>2/12/26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DEC05E23-6172-3D4D-BDCB-AC99DE3D38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7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A49476C-BE1C-743B-3C8A-96D858A59D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3BA021-C9CE-3D6E-A79C-5BE2096188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478D89-37F7-C572-EE51-5492586E16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01EBB25-3F82-42C9-81D6-435D20FC7A4E}" type="datetimeFigureOut">
              <a:rPr lang="en-US" smtClean="0"/>
              <a:t>2/12/26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C600F8-54E5-AD95-F7BE-39519801A1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F3CA2C-BB75-F522-2EFD-2960D4DEB4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42F27D-C8E1-4A88-957A-53A1DEFFA1F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23ACE6F-7C06-BB3D-10F2-601ED5FD35EB}"/>
              </a:ext>
            </a:extLst>
          </p:cNvPr>
          <p:cNvSpPr txBox="1"/>
          <p:nvPr userDrawn="1"/>
        </p:nvSpPr>
        <p:spPr>
          <a:xfrm>
            <a:off x="10157458" y="6330042"/>
            <a:ext cx="36129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accent2"/>
                </a:solidFill>
              </a:rPr>
              <a:t>©2025 </a:t>
            </a:r>
            <a:r>
              <a:rPr lang="en-US" sz="1400" b="1" dirty="0" err="1">
                <a:solidFill>
                  <a:schemeClr val="accent2"/>
                </a:solidFill>
              </a:rPr>
              <a:t>TweakTeach</a:t>
            </a:r>
            <a:endParaRPr lang="en-US" sz="14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9815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U.S._Army_Infantry_troops,_African_American_unit,_marching_northwest_of_Verdun,_France,_in_World_War_I_LCCN96510701.tif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-up of a logo&#10;&#10;AI-generated content may be incorrect.">
            <a:extLst>
              <a:ext uri="{FF2B5EF4-FFF2-40B4-BE49-F238E27FC236}">
                <a16:creationId xmlns:a16="http://schemas.microsoft.com/office/drawing/2014/main" id="{249BF3A3-F83C-210B-13CA-AACB65B71B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0876" y="2437142"/>
            <a:ext cx="4761905" cy="165714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2D7E1C6-6F46-C786-6859-3F55EBE48021}"/>
              </a:ext>
            </a:extLst>
          </p:cNvPr>
          <p:cNvSpPr txBox="1"/>
          <p:nvPr/>
        </p:nvSpPr>
        <p:spPr>
          <a:xfrm>
            <a:off x="371200" y="6330043"/>
            <a:ext cx="36129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55987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www.tweakteach.com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117B1B4-CD62-70BB-8324-82AA5930264A}"/>
              </a:ext>
            </a:extLst>
          </p:cNvPr>
          <p:cNvSpPr txBox="1"/>
          <p:nvPr/>
        </p:nvSpPr>
        <p:spPr>
          <a:xfrm>
            <a:off x="10157458" y="6330042"/>
            <a:ext cx="36129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55987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©2025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55987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TweakTeach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55987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57972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BB9C25-8620-BF5C-6F72-A46DCB3FF4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15661" y="1753825"/>
            <a:ext cx="9144000" cy="2387600"/>
          </a:xfrm>
        </p:spPr>
        <p:txBody>
          <a:bodyPr/>
          <a:lstStyle/>
          <a:p>
            <a:r>
              <a:rPr lang="en-US" dirty="0"/>
              <a:t>Battles on the Western Front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CBC2FD-9AE7-C1D4-02B1-DFFF82E9E2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41231" y="5248760"/>
            <a:ext cx="8276492" cy="554163"/>
          </a:xfrm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dirty="0"/>
              <a:t>To study the main battles and their impact on the Western Front</a:t>
            </a:r>
          </a:p>
        </p:txBody>
      </p:sp>
    </p:spTree>
    <p:extLst>
      <p:ext uri="{BB962C8B-B14F-4D97-AF65-F5344CB8AC3E}">
        <p14:creationId xmlns:p14="http://schemas.microsoft.com/office/powerpoint/2010/main" val="3913567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8D52B3-CEFB-8953-D187-634717CA63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Think, Pair, Share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E97D4E-A4E7-AAD1-DEE3-E163D8A4EC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22248" y="3340608"/>
            <a:ext cx="10058400" cy="4050792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What do you remember about the Battle of Marne?</a:t>
            </a:r>
          </a:p>
        </p:txBody>
      </p:sp>
    </p:spTree>
    <p:extLst>
      <p:ext uri="{BB962C8B-B14F-4D97-AF65-F5344CB8AC3E}">
        <p14:creationId xmlns:p14="http://schemas.microsoft.com/office/powerpoint/2010/main" val="25328167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8EBC33-CFF8-6797-71A2-2769FE2FE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3428" y="773191"/>
            <a:ext cx="4491152" cy="619444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The Battle of Marne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3F36DB-1F89-35EC-6278-9CD1F487C5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121408"/>
            <a:ext cx="7103996" cy="4050792"/>
          </a:xfrm>
        </p:spPr>
        <p:txBody>
          <a:bodyPr/>
          <a:lstStyle/>
          <a:p>
            <a:r>
              <a:rPr lang="en-US" dirty="0"/>
              <a:t>The combined armies of France and Britain faced the Germans along the line of the River Marne in 1914</a:t>
            </a:r>
          </a:p>
          <a:p>
            <a:r>
              <a:rPr lang="en-US" dirty="0"/>
              <a:t>They counter attacked and pushed them back </a:t>
            </a:r>
          </a:p>
          <a:p>
            <a:r>
              <a:rPr lang="en-US" dirty="0"/>
              <a:t>Neither side could push the other back </a:t>
            </a:r>
          </a:p>
          <a:p>
            <a:r>
              <a:rPr lang="en-US" dirty="0"/>
              <a:t>Therefore, by 8</a:t>
            </a:r>
            <a:r>
              <a:rPr lang="en-US" baseline="30000" dirty="0"/>
              <a:t>th</a:t>
            </a:r>
            <a:r>
              <a:rPr lang="en-US" dirty="0"/>
              <a:t> September, both sides started digging trenches to protect themselves</a:t>
            </a:r>
          </a:p>
          <a:p>
            <a:r>
              <a:rPr lang="en-US" dirty="0"/>
              <a:t>A deadlock was created.</a:t>
            </a:r>
          </a:p>
        </p:txBody>
      </p:sp>
      <p:pic>
        <p:nvPicPr>
          <p:cNvPr id="3074" name="Picture 2" descr="World War 1 building trenches">
            <a:extLst>
              <a:ext uri="{FF2B5EF4-FFF2-40B4-BE49-F238E27FC236}">
                <a16:creationId xmlns:a16="http://schemas.microsoft.com/office/drawing/2014/main" id="{B24463A2-B93A-C591-1B45-8B2051ABF6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9629" y="1614669"/>
            <a:ext cx="2566988" cy="3427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8787324-79D6-1F1E-2415-7BE2B1BEFD43}"/>
              </a:ext>
            </a:extLst>
          </p:cNvPr>
          <p:cNvSpPr txBox="1"/>
          <p:nvPr/>
        </p:nvSpPr>
        <p:spPr>
          <a:xfrm>
            <a:off x="7700847" y="5089472"/>
            <a:ext cx="449115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000" b="0" i="0" dirty="0">
                <a:solidFill>
                  <a:srgbClr val="000000"/>
                </a:solidFill>
                <a:effectLst/>
              </a:rPr>
              <a:t>World War 1. Gurkhas are working on a fire trench and a communication trench. Photographer: H. D. Girdwood.</a:t>
            </a:r>
            <a:endParaRPr lang="en-US" sz="2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C037D64-4D4E-8D3D-54CD-0E20D1D61732}"/>
              </a:ext>
            </a:extLst>
          </p:cNvPr>
          <p:cNvSpPr txBox="1"/>
          <p:nvPr/>
        </p:nvSpPr>
        <p:spPr>
          <a:xfrm>
            <a:off x="1629508" y="5509846"/>
            <a:ext cx="3753976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What do we mean by a deadlock?</a:t>
            </a:r>
          </a:p>
        </p:txBody>
      </p:sp>
    </p:spTree>
    <p:extLst>
      <p:ext uri="{BB962C8B-B14F-4D97-AF65-F5344CB8AC3E}">
        <p14:creationId xmlns:p14="http://schemas.microsoft.com/office/powerpoint/2010/main" val="33014461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1E3118-60BC-E6FD-8782-AF23F882ED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3429000"/>
            <a:ext cx="10058400" cy="27432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solidFill>
                  <a:srgbClr val="FF0000"/>
                </a:solidFill>
              </a:rPr>
              <a:t>The War Continues …..</a:t>
            </a:r>
          </a:p>
        </p:txBody>
      </p:sp>
    </p:spTree>
    <p:extLst>
      <p:ext uri="{BB962C8B-B14F-4D97-AF65-F5344CB8AC3E}">
        <p14:creationId xmlns:p14="http://schemas.microsoft.com/office/powerpoint/2010/main" val="28861831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36130C-ACB6-F1CD-F5D7-FDE2448F1B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632" y="179832"/>
            <a:ext cx="10058400" cy="1609344"/>
          </a:xfrm>
        </p:spPr>
        <p:txBody>
          <a:bodyPr/>
          <a:lstStyle/>
          <a:p>
            <a:r>
              <a:rPr lang="en-US" dirty="0"/>
              <a:t>Battle at Verdun 1916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49B577-6B8F-A3EB-DA7A-24AA01BC67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8991" y="2568701"/>
            <a:ext cx="4616669" cy="4351338"/>
          </a:xfrm>
        </p:spPr>
        <p:txBody>
          <a:bodyPr>
            <a:normAutofit/>
          </a:bodyPr>
          <a:lstStyle/>
          <a:p>
            <a:r>
              <a:rPr lang="en-US" dirty="0"/>
              <a:t>The British, French, and Germans failed to break the deadlock</a:t>
            </a:r>
          </a:p>
          <a:p>
            <a:r>
              <a:rPr lang="en-US" dirty="0"/>
              <a:t>In February 1916, the Germans wanted to capture important forts surrounding Verdun </a:t>
            </a:r>
          </a:p>
          <a:p>
            <a:r>
              <a:rPr lang="en-US" dirty="0">
                <a:solidFill>
                  <a:srgbClr val="FF0000"/>
                </a:solidFill>
              </a:rPr>
              <a:t>The strategy of attrition – to keep testing the enemy's strength until resistance from them was not possible.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57739FBE-2F5F-4F30-EEE1-DD7791A290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613" y="0"/>
            <a:ext cx="5506660" cy="4351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D634D94-B91A-F2A1-410A-4A3A498728CA}"/>
              </a:ext>
            </a:extLst>
          </p:cNvPr>
          <p:cNvSpPr txBox="1"/>
          <p:nvPr/>
        </p:nvSpPr>
        <p:spPr>
          <a:xfrm>
            <a:off x="7819697" y="4792717"/>
            <a:ext cx="37311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0" i="0" dirty="0">
                <a:solidFill>
                  <a:srgbClr val="202122"/>
                </a:solidFill>
                <a:effectLst/>
                <a:latin typeface="Arial" panose="020B0604020202020204" pitchFamily="34" charset="0"/>
                <a:hlinkClick r:id="rId3"/>
              </a:rPr>
              <a:t>Wikimedia</a:t>
            </a:r>
            <a:r>
              <a:rPr lang="en-IN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: U.S. Army Infantry troops, African American unit, marching northwest of Verdun, France, in World War I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375315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{54E06BA0-5279-B743-81A4-062F57100A1E}tf10001070</Template>
  <TotalTime>1557</TotalTime>
  <Words>205</Words>
  <Application>Microsoft Macintosh PowerPoint</Application>
  <PresentationFormat>Widescreen</PresentationFormat>
  <Paragraphs>20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6" baseType="lpstr">
      <vt:lpstr>Aptos</vt:lpstr>
      <vt:lpstr>Aptos Display</vt:lpstr>
      <vt:lpstr>Arial</vt:lpstr>
      <vt:lpstr>Calibri</vt:lpstr>
      <vt:lpstr>Rockwell</vt:lpstr>
      <vt:lpstr>Rockwell Condensed</vt:lpstr>
      <vt:lpstr>Rockwell Extra Bold</vt:lpstr>
      <vt:lpstr>Wingdings</vt:lpstr>
      <vt:lpstr>Wood Type</vt:lpstr>
      <vt:lpstr>Office Theme</vt:lpstr>
      <vt:lpstr>PowerPoint Presentation</vt:lpstr>
      <vt:lpstr>Battles on the Western Front </vt:lpstr>
      <vt:lpstr>Think, Pair, Share </vt:lpstr>
      <vt:lpstr>The Battle of Marne</vt:lpstr>
      <vt:lpstr>PowerPoint Presentation</vt:lpstr>
      <vt:lpstr>Battle at Verdun 1916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Battles on the Western Front </dc:title>
  <dc:creator>Sujata BANERJEE</dc:creator>
  <cp:lastModifiedBy>Sujata BANERJEE</cp:lastModifiedBy>
  <cp:revision>6</cp:revision>
  <dcterms:created xsi:type="dcterms:W3CDTF">2025-02-07T09:42:02Z</dcterms:created>
  <dcterms:modified xsi:type="dcterms:W3CDTF">2026-02-12T11:36:16Z</dcterms:modified>
</cp:coreProperties>
</file>