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Lst>
  <p:sldSz cy="6858000" cx="12192000"/>
  <p:notesSz cx="6858000" cy="9144000"/>
  <p:embeddedFontLst>
    <p:embeddedFont>
      <p:font typeface="Play"/>
      <p:regular r:id="rId9"/>
      <p:bold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jUZmWS/IEcexlCnGZopbVDgUtq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font" Target="font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font" Target="fonts/Play-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Students should be able to answer the question. Thumbs up or down</a:t>
            </a:r>
            <a:endParaRPr/>
          </a:p>
        </p:txBody>
      </p:sp>
      <p:sp>
        <p:nvSpPr>
          <p:cNvPr id="325" name="Google Shape;32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1" name="Google Shape;3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42"/>
          <p:cNvSpPr/>
          <p:nvPr>
            <p:ph idx="2" type="pic"/>
          </p:nvPr>
        </p:nvSpPr>
        <p:spPr>
          <a:xfrm>
            <a:off x="5183188" y="987425"/>
            <a:ext cx="6172200" cy="4873625"/>
          </a:xfrm>
          <a:prstGeom prst="rect">
            <a:avLst/>
          </a:prstGeom>
          <a:noFill/>
          <a:ln>
            <a:noFill/>
          </a:ln>
        </p:spPr>
      </p:sp>
      <p:sp>
        <p:nvSpPr>
          <p:cNvPr id="69" name="Google Shape;69;p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32" name="Shape 132"/>
        <p:cNvGrpSpPr/>
        <p:nvPr/>
      </p:nvGrpSpPr>
      <p:grpSpPr>
        <a:xfrm>
          <a:off x="0" y="0"/>
          <a:ext cx="0" cy="0"/>
          <a:chOff x="0" y="0"/>
          <a:chExt cx="0" cy="0"/>
        </a:xfrm>
      </p:grpSpPr>
      <p:pic>
        <p:nvPicPr>
          <p:cNvPr descr="\\DROBO-FS\QuickDrops\JB\PPTX NG\Droplets\LightingOverlay.png" id="133" name="Google Shape;133;p18"/>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134" name="Google Shape;134;p18"/>
          <p:cNvGrpSpPr/>
          <p:nvPr/>
        </p:nvGrpSpPr>
        <p:grpSpPr>
          <a:xfrm>
            <a:off x="0" y="0"/>
            <a:ext cx="2305051" cy="6858001"/>
            <a:chOff x="0" y="0"/>
            <a:chExt cx="2305051" cy="6858001"/>
          </a:xfrm>
        </p:grpSpPr>
        <p:sp>
          <p:nvSpPr>
            <p:cNvPr id="135" name="Google Shape;135;p18"/>
            <p:cNvSpPr/>
            <p:nvPr/>
          </p:nvSpPr>
          <p:spPr>
            <a:xfrm>
              <a:off x="1209675" y="4763"/>
              <a:ext cx="23813" cy="2181225"/>
            </a:xfrm>
            <a:prstGeom prst="rect">
              <a:avLst/>
            </a:pr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36" name="Google Shape;136;p18"/>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37" name="Google Shape;137;p18"/>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38" name="Google Shape;138;p18"/>
            <p:cNvSpPr/>
            <p:nvPr/>
          </p:nvSpPr>
          <p:spPr>
            <a:xfrm>
              <a:off x="414338" y="9525"/>
              <a:ext cx="28575" cy="4481513"/>
            </a:xfrm>
            <a:prstGeom prst="rect">
              <a:avLst/>
            </a:pr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39" name="Google Shape;139;p18"/>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0" name="Google Shape;140;p18"/>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1" name="Google Shape;141;p18"/>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2" name="Google Shape;142;p18"/>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3" name="Google Shape;143;p18"/>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4" name="Google Shape;144;p18"/>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5" name="Google Shape;145;p18"/>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6" name="Google Shape;146;p18"/>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7" name="Google Shape;147;p18"/>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8" name="Google Shape;148;p18"/>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9" name="Google Shape;149;p18"/>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0" name="Google Shape;150;p18"/>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1" name="Google Shape;151;p18"/>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2" name="Google Shape;152;p18"/>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3" name="Google Shape;153;p18"/>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4" name="Google Shape;154;p18"/>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5" name="Google Shape;155;p18"/>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6" name="Google Shape;156;p18"/>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7" name="Google Shape;157;p18"/>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8" name="Google Shape;158;p18"/>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9" name="Google Shape;159;p18"/>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0" name="Google Shape;160;p18"/>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1" name="Google Shape;161;p18"/>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2" name="Google Shape;162;p18"/>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3" name="Google Shape;163;p18"/>
            <p:cNvSpPr/>
            <p:nvPr/>
          </p:nvSpPr>
          <p:spPr>
            <a:xfrm>
              <a:off x="642938" y="6610350"/>
              <a:ext cx="23813" cy="242888"/>
            </a:xfrm>
            <a:prstGeom prst="rect">
              <a:avLst/>
            </a:pr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4" name="Google Shape;164;p18"/>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5" name="Google Shape;165;p18"/>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6" name="Google Shape;166;p18"/>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7" name="Google Shape;167;p18"/>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8" name="Google Shape;168;p18"/>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9" name="Google Shape;169;p18"/>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0" name="Google Shape;170;p18"/>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1" name="Google Shape;171;p18"/>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2" name="Google Shape;172;p18"/>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3" name="Google Shape;173;p18"/>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4" name="Google Shape;174;p18"/>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5" name="Google Shape;175;p18"/>
            <p:cNvSpPr/>
            <p:nvPr/>
          </p:nvSpPr>
          <p:spPr>
            <a:xfrm>
              <a:off x="1228725" y="4662488"/>
              <a:ext cx="23813" cy="2181225"/>
            </a:xfrm>
            <a:prstGeom prst="rect">
              <a:avLst/>
            </a:pr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6" name="Google Shape;176;p18"/>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7" name="Google Shape;177;p18"/>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8" name="Google Shape;178;p18"/>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9" name="Google Shape;179;p18"/>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0" name="Google Shape;180;p18"/>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1" name="Google Shape;181;p18"/>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2" name="Google Shape;182;p18"/>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3" name="Google Shape;183;p18"/>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4" name="Google Shape;184;p18"/>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5" name="Google Shape;185;p18"/>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6" name="Google Shape;186;p18"/>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7" name="Google Shape;187;p18"/>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8" name="Google Shape;188;p18"/>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sp>
        <p:nvSpPr>
          <p:cNvPr id="189" name="Google Shape;189;p18"/>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18"/>
          <p:cNvSpPr txBox="1"/>
          <p:nvPr>
            <p:ph idx="1" type="subTitle"/>
          </p:nvPr>
        </p:nvSpPr>
        <p:spPr>
          <a:xfrm>
            <a:off x="1876424" y="3602038"/>
            <a:ext cx="8791575" cy="1655762"/>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p:txBody>
      </p:sp>
      <p:sp>
        <p:nvSpPr>
          <p:cNvPr id="191" name="Google Shape;191;p18"/>
          <p:cNvSpPr txBox="1"/>
          <p:nvPr>
            <p:ph idx="10" type="dt"/>
          </p:nvPr>
        </p:nvSpPr>
        <p:spPr>
          <a:xfrm>
            <a:off x="7077511" y="541020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18"/>
          <p:cNvSpPr txBox="1"/>
          <p:nvPr>
            <p:ph idx="11" type="ftr"/>
          </p:nvPr>
        </p:nvSpPr>
        <p:spPr>
          <a:xfrm>
            <a:off x="1876424" y="5410201"/>
            <a:ext cx="512488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18"/>
          <p:cNvSpPr txBox="1"/>
          <p:nvPr>
            <p:ph idx="12" type="sldNum"/>
          </p:nvPr>
        </p:nvSpPr>
        <p:spPr>
          <a:xfrm>
            <a:off x="9896911" y="5410199"/>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4" name="Shape 194"/>
        <p:cNvGrpSpPr/>
        <p:nvPr/>
      </p:nvGrpSpPr>
      <p:grpSpPr>
        <a:xfrm>
          <a:off x="0" y="0"/>
          <a:ext cx="0" cy="0"/>
          <a:chOff x="0" y="0"/>
          <a:chExt cx="0" cy="0"/>
        </a:xfrm>
      </p:grpSpPr>
      <p:sp>
        <p:nvSpPr>
          <p:cNvPr id="195" name="Google Shape;195;p1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1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97" name="Google Shape;197;p1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1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1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0" name="Shape 200"/>
        <p:cNvGrpSpPr/>
        <p:nvPr/>
      </p:nvGrpSpPr>
      <p:grpSpPr>
        <a:xfrm>
          <a:off x="0" y="0"/>
          <a:ext cx="0" cy="0"/>
          <a:chOff x="0" y="0"/>
          <a:chExt cx="0" cy="0"/>
        </a:xfrm>
      </p:grpSpPr>
      <p:sp>
        <p:nvSpPr>
          <p:cNvPr id="201" name="Google Shape;201;p20"/>
          <p:cNvSpPr txBox="1"/>
          <p:nvPr>
            <p:ph type="title"/>
          </p:nvPr>
        </p:nvSpPr>
        <p:spPr>
          <a:xfrm>
            <a:off x="1141411" y="1419226"/>
            <a:ext cx="99060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20"/>
          <p:cNvSpPr txBox="1"/>
          <p:nvPr>
            <p:ph idx="1" type="body"/>
          </p:nvPr>
        </p:nvSpPr>
        <p:spPr>
          <a:xfrm>
            <a:off x="1141411" y="4424362"/>
            <a:ext cx="9906000" cy="137477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cap="none">
                <a:solidFill>
                  <a:schemeClr val="lt1"/>
                </a:solidFill>
              </a:defRPr>
            </a:lvl1pPr>
            <a:lvl2pPr indent="-228600" lvl="1" marL="914400" algn="l">
              <a:lnSpc>
                <a:spcPct val="120000"/>
              </a:lnSpc>
              <a:spcBef>
                <a:spcPts val="500"/>
              </a:spcBef>
              <a:spcAft>
                <a:spcPts val="0"/>
              </a:spcAft>
              <a:buClr>
                <a:schemeClr val="lt1"/>
              </a:buClr>
              <a:buSzPts val="2250"/>
              <a:buNone/>
              <a:defRPr sz="1800">
                <a:solidFill>
                  <a:schemeClr val="lt1"/>
                </a:solidFill>
              </a:defRPr>
            </a:lvl2pPr>
            <a:lvl3pPr indent="-228600" lvl="2" marL="1371600" algn="l">
              <a:lnSpc>
                <a:spcPct val="120000"/>
              </a:lnSpc>
              <a:spcBef>
                <a:spcPts val="500"/>
              </a:spcBef>
              <a:spcAft>
                <a:spcPts val="0"/>
              </a:spcAft>
              <a:buClr>
                <a:schemeClr val="lt1"/>
              </a:buClr>
              <a:buSzPts val="2250"/>
              <a:buNone/>
              <a:defRPr sz="1800">
                <a:solidFill>
                  <a:schemeClr val="lt1"/>
                </a:solidFill>
              </a:defRPr>
            </a:lvl3pPr>
            <a:lvl4pPr indent="-228600" lvl="3" marL="1828800" algn="l">
              <a:lnSpc>
                <a:spcPct val="120000"/>
              </a:lnSpc>
              <a:spcBef>
                <a:spcPts val="500"/>
              </a:spcBef>
              <a:spcAft>
                <a:spcPts val="0"/>
              </a:spcAft>
              <a:buClr>
                <a:schemeClr val="lt1"/>
              </a:buClr>
              <a:buSzPts val="2000"/>
              <a:buNone/>
              <a:defRPr sz="1600">
                <a:solidFill>
                  <a:schemeClr val="lt1"/>
                </a:solidFill>
              </a:defRPr>
            </a:lvl4pPr>
            <a:lvl5pPr indent="-228600" lvl="4" marL="2286000" algn="l">
              <a:lnSpc>
                <a:spcPct val="120000"/>
              </a:lnSpc>
              <a:spcBef>
                <a:spcPts val="500"/>
              </a:spcBef>
              <a:spcAft>
                <a:spcPts val="0"/>
              </a:spcAft>
              <a:buClr>
                <a:schemeClr val="lt1"/>
              </a:buClr>
              <a:buSzPts val="2000"/>
              <a:buNone/>
              <a:defRPr sz="1600">
                <a:solidFill>
                  <a:schemeClr val="lt1"/>
                </a:solidFill>
              </a:defRPr>
            </a:lvl5pPr>
            <a:lvl6pPr indent="-228600" lvl="5" marL="2743200" algn="l">
              <a:lnSpc>
                <a:spcPct val="120000"/>
              </a:lnSpc>
              <a:spcBef>
                <a:spcPts val="500"/>
              </a:spcBef>
              <a:spcAft>
                <a:spcPts val="0"/>
              </a:spcAft>
              <a:buClr>
                <a:schemeClr val="lt1"/>
              </a:buClr>
              <a:buSzPts val="2000"/>
              <a:buNone/>
              <a:defRPr sz="1600">
                <a:solidFill>
                  <a:schemeClr val="lt1"/>
                </a:solidFill>
              </a:defRPr>
            </a:lvl6pPr>
            <a:lvl7pPr indent="-228600" lvl="6" marL="3200400" algn="l">
              <a:lnSpc>
                <a:spcPct val="120000"/>
              </a:lnSpc>
              <a:spcBef>
                <a:spcPts val="500"/>
              </a:spcBef>
              <a:spcAft>
                <a:spcPts val="0"/>
              </a:spcAft>
              <a:buClr>
                <a:schemeClr val="lt1"/>
              </a:buClr>
              <a:buSzPts val="2000"/>
              <a:buNone/>
              <a:defRPr sz="1600">
                <a:solidFill>
                  <a:schemeClr val="lt1"/>
                </a:solidFill>
              </a:defRPr>
            </a:lvl7pPr>
            <a:lvl8pPr indent="-228600" lvl="7" marL="3657600" algn="l">
              <a:lnSpc>
                <a:spcPct val="120000"/>
              </a:lnSpc>
              <a:spcBef>
                <a:spcPts val="500"/>
              </a:spcBef>
              <a:spcAft>
                <a:spcPts val="0"/>
              </a:spcAft>
              <a:buClr>
                <a:schemeClr val="lt1"/>
              </a:buClr>
              <a:buSzPts val="2000"/>
              <a:buNone/>
              <a:defRPr sz="1600">
                <a:solidFill>
                  <a:schemeClr val="lt1"/>
                </a:solidFill>
              </a:defRPr>
            </a:lvl8pPr>
            <a:lvl9pPr indent="-228600" lvl="8" marL="4114800" algn="l">
              <a:lnSpc>
                <a:spcPct val="120000"/>
              </a:lnSpc>
              <a:spcBef>
                <a:spcPts val="500"/>
              </a:spcBef>
              <a:spcAft>
                <a:spcPts val="0"/>
              </a:spcAft>
              <a:buClr>
                <a:schemeClr val="lt1"/>
              </a:buClr>
              <a:buSzPts val="2000"/>
              <a:buNone/>
              <a:defRPr sz="1600">
                <a:solidFill>
                  <a:schemeClr val="lt1"/>
                </a:solidFill>
              </a:defRPr>
            </a:lvl9pPr>
          </a:lstStyle>
          <a:p/>
        </p:txBody>
      </p:sp>
      <p:sp>
        <p:nvSpPr>
          <p:cNvPr id="203" name="Google Shape;203;p2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2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2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6" name="Shape 206"/>
        <p:cNvGrpSpPr/>
        <p:nvPr/>
      </p:nvGrpSpPr>
      <p:grpSpPr>
        <a:xfrm>
          <a:off x="0" y="0"/>
          <a:ext cx="0" cy="0"/>
          <a:chOff x="0" y="0"/>
          <a:chExt cx="0" cy="0"/>
        </a:xfrm>
      </p:grpSpPr>
      <p:sp>
        <p:nvSpPr>
          <p:cNvPr id="207" name="Google Shape;207;p2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8" name="Google Shape;208;p21"/>
          <p:cNvSpPr txBox="1"/>
          <p:nvPr>
            <p:ph idx="1" type="body"/>
          </p:nvPr>
        </p:nvSpPr>
        <p:spPr>
          <a:xfrm>
            <a:off x="1141410" y="2249486"/>
            <a:ext cx="487838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09" name="Google Shape;209;p21"/>
          <p:cNvSpPr txBox="1"/>
          <p:nvPr>
            <p:ph idx="2" type="body"/>
          </p:nvPr>
        </p:nvSpPr>
        <p:spPr>
          <a:xfrm>
            <a:off x="6172200" y="2249486"/>
            <a:ext cx="4875211"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10" name="Google Shape;210;p2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 name="Google Shape;211;p2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2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13" name="Shape 213"/>
        <p:cNvGrpSpPr/>
        <p:nvPr/>
      </p:nvGrpSpPr>
      <p:grpSpPr>
        <a:xfrm>
          <a:off x="0" y="0"/>
          <a:ext cx="0" cy="0"/>
          <a:chOff x="0" y="0"/>
          <a:chExt cx="0" cy="0"/>
        </a:xfrm>
      </p:grpSpPr>
      <p:sp>
        <p:nvSpPr>
          <p:cNvPr id="214" name="Google Shape;214;p22"/>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 name="Google Shape;215;p22"/>
          <p:cNvSpPr txBox="1"/>
          <p:nvPr>
            <p:ph idx="1" type="body"/>
          </p:nvPr>
        </p:nvSpPr>
        <p:spPr>
          <a:xfrm>
            <a:off x="1370019" y="2249486"/>
            <a:ext cx="46497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6" name="Google Shape;216;p22"/>
          <p:cNvSpPr txBox="1"/>
          <p:nvPr>
            <p:ph idx="2" type="body"/>
          </p:nvPr>
        </p:nvSpPr>
        <p:spPr>
          <a:xfrm>
            <a:off x="1141410" y="3073397"/>
            <a:ext cx="4878391"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17" name="Google Shape;217;p22"/>
          <p:cNvSpPr txBox="1"/>
          <p:nvPr>
            <p:ph idx="3" type="body"/>
          </p:nvPr>
        </p:nvSpPr>
        <p:spPr>
          <a:xfrm>
            <a:off x="6400808" y="2249485"/>
            <a:ext cx="464660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8" name="Google Shape;218;p22"/>
          <p:cNvSpPr txBox="1"/>
          <p:nvPr>
            <p:ph idx="4" type="body"/>
          </p:nvPr>
        </p:nvSpPr>
        <p:spPr>
          <a:xfrm>
            <a:off x="6172200" y="3073397"/>
            <a:ext cx="4875210"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19" name="Google Shape;219;p2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2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2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2" name="Shape 222"/>
        <p:cNvGrpSpPr/>
        <p:nvPr/>
      </p:nvGrpSpPr>
      <p:grpSpPr>
        <a:xfrm>
          <a:off x="0" y="0"/>
          <a:ext cx="0" cy="0"/>
          <a:chOff x="0" y="0"/>
          <a:chExt cx="0" cy="0"/>
        </a:xfrm>
      </p:grpSpPr>
      <p:sp>
        <p:nvSpPr>
          <p:cNvPr id="223" name="Google Shape;223;p2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2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2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2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7" name="Shape 227"/>
        <p:cNvGrpSpPr/>
        <p:nvPr/>
      </p:nvGrpSpPr>
      <p:grpSpPr>
        <a:xfrm>
          <a:off x="0" y="0"/>
          <a:ext cx="0" cy="0"/>
          <a:chOff x="0" y="0"/>
          <a:chExt cx="0" cy="0"/>
        </a:xfrm>
      </p:grpSpPr>
      <p:sp>
        <p:nvSpPr>
          <p:cNvPr id="228" name="Google Shape;228;p2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2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2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31" name="Shape 231"/>
        <p:cNvGrpSpPr/>
        <p:nvPr/>
      </p:nvGrpSpPr>
      <p:grpSpPr>
        <a:xfrm>
          <a:off x="0" y="0"/>
          <a:ext cx="0" cy="0"/>
          <a:chOff x="0" y="0"/>
          <a:chExt cx="0" cy="0"/>
        </a:xfrm>
      </p:grpSpPr>
      <p:sp>
        <p:nvSpPr>
          <p:cNvPr id="232" name="Google Shape;232;p25"/>
          <p:cNvSpPr txBox="1"/>
          <p:nvPr>
            <p:ph type="title"/>
          </p:nvPr>
        </p:nvSpPr>
        <p:spPr>
          <a:xfrm>
            <a:off x="1146705" y="609601"/>
            <a:ext cx="3856037" cy="16398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3" name="Google Shape;233;p25"/>
          <p:cNvSpPr txBox="1"/>
          <p:nvPr>
            <p:ph idx="1" type="body"/>
          </p:nvPr>
        </p:nvSpPr>
        <p:spPr>
          <a:xfrm>
            <a:off x="5156200" y="592666"/>
            <a:ext cx="5891209" cy="5198534"/>
          </a:xfrm>
          <a:prstGeom prst="rect">
            <a:avLst/>
          </a:prstGeom>
          <a:noFill/>
          <a:ln>
            <a:noFill/>
          </a:ln>
        </p:spPr>
        <p:txBody>
          <a:bodyPr anchorCtr="0" anchor="ctr"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34" name="Google Shape;234;p25"/>
          <p:cNvSpPr txBox="1"/>
          <p:nvPr>
            <p:ph idx="2" type="body"/>
          </p:nvPr>
        </p:nvSpPr>
        <p:spPr>
          <a:xfrm>
            <a:off x="1146705" y="2249486"/>
            <a:ext cx="3856037"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235" name="Google Shape;235;p2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p2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2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38" name="Shape 238"/>
        <p:cNvGrpSpPr/>
        <p:nvPr/>
      </p:nvGrpSpPr>
      <p:grpSpPr>
        <a:xfrm>
          <a:off x="0" y="0"/>
          <a:ext cx="0" cy="0"/>
          <a:chOff x="0" y="0"/>
          <a:chExt cx="0" cy="0"/>
        </a:xfrm>
      </p:grpSpPr>
      <p:sp>
        <p:nvSpPr>
          <p:cNvPr id="239" name="Google Shape;239;p26"/>
          <p:cNvSpPr txBox="1"/>
          <p:nvPr>
            <p:ph type="title"/>
          </p:nvPr>
        </p:nvSpPr>
        <p:spPr>
          <a:xfrm>
            <a:off x="1141413" y="609600"/>
            <a:ext cx="5934508" cy="163988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26"/>
          <p:cNvSpPr/>
          <p:nvPr>
            <p:ph idx="2" type="pic"/>
          </p:nvPr>
        </p:nvSpPr>
        <p:spPr>
          <a:xfrm>
            <a:off x="7380721" y="609601"/>
            <a:ext cx="3666690" cy="5181599"/>
          </a:xfrm>
          <a:prstGeom prst="round2DiagRect">
            <a:avLst>
              <a:gd fmla="val 5608" name="adj1"/>
              <a:gd fmla="val 0" name="adj2"/>
            </a:avLst>
          </a:prstGeom>
          <a:noFill/>
          <a:ln cap="sq" cmpd="sng" w="19050">
            <a:solidFill>
              <a:srgbClr val="E7FDA3">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41" name="Google Shape;241;p26"/>
          <p:cNvSpPr txBox="1"/>
          <p:nvPr>
            <p:ph idx="1" type="body"/>
          </p:nvPr>
        </p:nvSpPr>
        <p:spPr>
          <a:xfrm>
            <a:off x="1141410" y="2249486"/>
            <a:ext cx="5934511"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242" name="Google Shape;242;p2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2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p2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245" name="Shape 245"/>
        <p:cNvGrpSpPr/>
        <p:nvPr/>
      </p:nvGrpSpPr>
      <p:grpSpPr>
        <a:xfrm>
          <a:off x="0" y="0"/>
          <a:ext cx="0" cy="0"/>
          <a:chOff x="0" y="0"/>
          <a:chExt cx="0" cy="0"/>
        </a:xfrm>
      </p:grpSpPr>
      <p:sp>
        <p:nvSpPr>
          <p:cNvPr id="246" name="Google Shape;246;p27"/>
          <p:cNvSpPr txBox="1"/>
          <p:nvPr>
            <p:ph type="title"/>
          </p:nvPr>
        </p:nvSpPr>
        <p:spPr>
          <a:xfrm>
            <a:off x="1141410" y="4304664"/>
            <a:ext cx="9912355"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7" name="Google Shape;247;p27"/>
          <p:cNvSpPr/>
          <p:nvPr>
            <p:ph idx="2" type="pic"/>
          </p:nvPr>
        </p:nvSpPr>
        <p:spPr>
          <a:xfrm>
            <a:off x="1141411" y="606426"/>
            <a:ext cx="9912354" cy="3299778"/>
          </a:xfrm>
          <a:prstGeom prst="round2DiagRect">
            <a:avLst>
              <a:gd fmla="val 4860" name="adj1"/>
              <a:gd fmla="val 0" name="adj2"/>
            </a:avLst>
          </a:prstGeom>
          <a:noFill/>
          <a:ln cap="sq" cmpd="sng" w="19050">
            <a:solidFill>
              <a:srgbClr val="E7FDA3">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48" name="Google Shape;248;p27"/>
          <p:cNvSpPr txBox="1"/>
          <p:nvPr>
            <p:ph idx="1" type="body"/>
          </p:nvPr>
        </p:nvSpPr>
        <p:spPr>
          <a:xfrm>
            <a:off x="1141364" y="5124020"/>
            <a:ext cx="991085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249" name="Google Shape;249;p2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2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2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252" name="Shape 252"/>
        <p:cNvGrpSpPr/>
        <p:nvPr/>
      </p:nvGrpSpPr>
      <p:grpSpPr>
        <a:xfrm>
          <a:off x="0" y="0"/>
          <a:ext cx="0" cy="0"/>
          <a:chOff x="0" y="0"/>
          <a:chExt cx="0" cy="0"/>
        </a:xfrm>
      </p:grpSpPr>
      <p:sp>
        <p:nvSpPr>
          <p:cNvPr id="253" name="Google Shape;253;p28"/>
          <p:cNvSpPr txBox="1"/>
          <p:nvPr>
            <p:ph type="title"/>
          </p:nvPr>
        </p:nvSpPr>
        <p:spPr>
          <a:xfrm>
            <a:off x="1141456" y="609600"/>
            <a:ext cx="9905955" cy="3429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 name="Google Shape;254;p28"/>
          <p:cNvSpPr txBox="1"/>
          <p:nvPr>
            <p:ph idx="1" type="body"/>
          </p:nvPr>
        </p:nvSpPr>
        <p:spPr>
          <a:xfrm>
            <a:off x="1141410" y="4419599"/>
            <a:ext cx="9904459" cy="1371599"/>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255" name="Google Shape;255;p2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2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2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258" name="Shape 258"/>
        <p:cNvGrpSpPr/>
        <p:nvPr/>
      </p:nvGrpSpPr>
      <p:grpSpPr>
        <a:xfrm>
          <a:off x="0" y="0"/>
          <a:ext cx="0" cy="0"/>
          <a:chOff x="0" y="0"/>
          <a:chExt cx="0" cy="0"/>
        </a:xfrm>
      </p:grpSpPr>
      <p:sp>
        <p:nvSpPr>
          <p:cNvPr id="259" name="Google Shape;259;p29"/>
          <p:cNvSpPr txBox="1"/>
          <p:nvPr>
            <p:ph type="title"/>
          </p:nvPr>
        </p:nvSpPr>
        <p:spPr>
          <a:xfrm>
            <a:off x="1446212" y="609599"/>
            <a:ext cx="9302752" cy="27484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29"/>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261" name="Google Shape;261;p29"/>
          <p:cNvSpPr txBox="1"/>
          <p:nvPr>
            <p:ph idx="2" type="body"/>
          </p:nvPr>
        </p:nvSpPr>
        <p:spPr>
          <a:xfrm>
            <a:off x="1141411" y="4309919"/>
            <a:ext cx="9906002"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262" name="Google Shape;262;p2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 name="Google Shape;263;p2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 name="Google Shape;264;p2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65" name="Google Shape;265;p29"/>
          <p:cNvSpPr txBox="1"/>
          <p:nvPr/>
        </p:nvSpPr>
        <p:spPr>
          <a:xfrm>
            <a:off x="903512" y="73239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en-US" sz="8000" cap="none">
                <a:solidFill>
                  <a:schemeClr val="lt1"/>
                </a:solidFill>
                <a:latin typeface="Twentieth Century"/>
                <a:ea typeface="Twentieth Century"/>
                <a:cs typeface="Twentieth Century"/>
                <a:sym typeface="Twentieth Century"/>
              </a:rPr>
              <a:t>“</a:t>
            </a:r>
            <a:endParaRPr/>
          </a:p>
        </p:txBody>
      </p:sp>
      <p:sp>
        <p:nvSpPr>
          <p:cNvPr id="266" name="Google Shape;266;p29"/>
          <p:cNvSpPr txBox="1"/>
          <p:nvPr/>
        </p:nvSpPr>
        <p:spPr>
          <a:xfrm>
            <a:off x="10537370" y="2764972"/>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en-US" sz="8000" cap="non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267" name="Shape 267"/>
        <p:cNvGrpSpPr/>
        <p:nvPr/>
      </p:nvGrpSpPr>
      <p:grpSpPr>
        <a:xfrm>
          <a:off x="0" y="0"/>
          <a:ext cx="0" cy="0"/>
          <a:chOff x="0" y="0"/>
          <a:chExt cx="0" cy="0"/>
        </a:xfrm>
      </p:grpSpPr>
      <p:sp>
        <p:nvSpPr>
          <p:cNvPr id="268" name="Google Shape;268;p30"/>
          <p:cNvSpPr txBox="1"/>
          <p:nvPr>
            <p:ph type="title"/>
          </p:nvPr>
        </p:nvSpPr>
        <p:spPr>
          <a:xfrm>
            <a:off x="1141410" y="2134041"/>
            <a:ext cx="9906001"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30"/>
          <p:cNvSpPr txBox="1"/>
          <p:nvPr>
            <p:ph idx="1" type="body"/>
          </p:nvPr>
        </p:nvSpPr>
        <p:spPr>
          <a:xfrm>
            <a:off x="1141364" y="4657655"/>
            <a:ext cx="9904505"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270" name="Google Shape;270;p3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3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3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273" name="Shape 273"/>
        <p:cNvGrpSpPr/>
        <p:nvPr/>
      </p:nvGrpSpPr>
      <p:grpSpPr>
        <a:xfrm>
          <a:off x="0" y="0"/>
          <a:ext cx="0" cy="0"/>
          <a:chOff x="0" y="0"/>
          <a:chExt cx="0" cy="0"/>
        </a:xfrm>
      </p:grpSpPr>
      <p:sp>
        <p:nvSpPr>
          <p:cNvPr id="274" name="Google Shape;274;p31"/>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 name="Google Shape;275;p31"/>
          <p:cNvSpPr txBox="1"/>
          <p:nvPr>
            <p:ph idx="1" type="body"/>
          </p:nvPr>
        </p:nvSpPr>
        <p:spPr>
          <a:xfrm>
            <a:off x="1141410" y="2674463"/>
            <a:ext cx="3196899"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76" name="Google Shape;276;p31"/>
          <p:cNvSpPr txBox="1"/>
          <p:nvPr>
            <p:ph idx="2" type="body"/>
          </p:nvPr>
        </p:nvSpPr>
        <p:spPr>
          <a:xfrm>
            <a:off x="1127918" y="3360263"/>
            <a:ext cx="3208735"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77" name="Google Shape;277;p31"/>
          <p:cNvSpPr txBox="1"/>
          <p:nvPr>
            <p:ph idx="3" type="body"/>
          </p:nvPr>
        </p:nvSpPr>
        <p:spPr>
          <a:xfrm>
            <a:off x="4514766" y="2677635"/>
            <a:ext cx="3184385"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78" name="Google Shape;278;p31"/>
          <p:cNvSpPr txBox="1"/>
          <p:nvPr>
            <p:ph idx="4" type="body"/>
          </p:nvPr>
        </p:nvSpPr>
        <p:spPr>
          <a:xfrm>
            <a:off x="4504213" y="3363435"/>
            <a:ext cx="3195830"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79" name="Google Shape;279;p31"/>
          <p:cNvSpPr txBox="1"/>
          <p:nvPr>
            <p:ph idx="5" type="body"/>
          </p:nvPr>
        </p:nvSpPr>
        <p:spPr>
          <a:xfrm>
            <a:off x="7852442" y="2674463"/>
            <a:ext cx="3194968"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80" name="Google Shape;280;p31"/>
          <p:cNvSpPr txBox="1"/>
          <p:nvPr>
            <p:ph idx="6" type="body"/>
          </p:nvPr>
        </p:nvSpPr>
        <p:spPr>
          <a:xfrm>
            <a:off x="7852442" y="3360263"/>
            <a:ext cx="3194968"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81" name="Google Shape;281;p3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 name="Google Shape;282;p3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 name="Google Shape;283;p3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84" name="Shape 284"/>
        <p:cNvGrpSpPr/>
        <p:nvPr/>
      </p:nvGrpSpPr>
      <p:grpSpPr>
        <a:xfrm>
          <a:off x="0" y="0"/>
          <a:ext cx="0" cy="0"/>
          <a:chOff x="0" y="0"/>
          <a:chExt cx="0" cy="0"/>
        </a:xfrm>
      </p:grpSpPr>
      <p:sp>
        <p:nvSpPr>
          <p:cNvPr id="285" name="Google Shape;285;p32"/>
          <p:cNvSpPr txBox="1"/>
          <p:nvPr>
            <p:ph type="title"/>
          </p:nvPr>
        </p:nvSpPr>
        <p:spPr>
          <a:xfrm>
            <a:off x="1141411" y="609600"/>
            <a:ext cx="9905999"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32"/>
          <p:cNvSpPr txBox="1"/>
          <p:nvPr>
            <p:ph idx="1" type="body"/>
          </p:nvPr>
        </p:nvSpPr>
        <p:spPr>
          <a:xfrm>
            <a:off x="1141413" y="4404596"/>
            <a:ext cx="3195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87" name="Google Shape;287;p32"/>
          <p:cNvSpPr/>
          <p:nvPr>
            <p:ph idx="2" type="pic"/>
          </p:nvPr>
        </p:nvSpPr>
        <p:spPr>
          <a:xfrm>
            <a:off x="1141413" y="2666998"/>
            <a:ext cx="3195240" cy="1524000"/>
          </a:xfrm>
          <a:prstGeom prst="round2DiagRect">
            <a:avLst>
              <a:gd fmla="val 16667" name="adj1"/>
              <a:gd fmla="val 0" name="adj2"/>
            </a:avLst>
          </a:prstGeom>
          <a:noFill/>
          <a:ln cap="sq" cmpd="sng" w="19050">
            <a:solidFill>
              <a:srgbClr val="E7FDA3">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88" name="Google Shape;288;p32"/>
          <p:cNvSpPr txBox="1"/>
          <p:nvPr>
            <p:ph idx="3" type="body"/>
          </p:nvPr>
        </p:nvSpPr>
        <p:spPr>
          <a:xfrm>
            <a:off x="1141413" y="4980858"/>
            <a:ext cx="3195240" cy="817843"/>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89" name="Google Shape;289;p32"/>
          <p:cNvSpPr txBox="1"/>
          <p:nvPr>
            <p:ph idx="4" type="body"/>
          </p:nvPr>
        </p:nvSpPr>
        <p:spPr>
          <a:xfrm>
            <a:off x="4489053" y="4404596"/>
            <a:ext cx="320040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90" name="Google Shape;290;p32"/>
          <p:cNvSpPr/>
          <p:nvPr>
            <p:ph idx="5" type="pic"/>
          </p:nvPr>
        </p:nvSpPr>
        <p:spPr>
          <a:xfrm>
            <a:off x="4489053" y="2666998"/>
            <a:ext cx="3198940" cy="1524000"/>
          </a:xfrm>
          <a:prstGeom prst="round2DiagRect">
            <a:avLst>
              <a:gd fmla="val 16667" name="adj1"/>
              <a:gd fmla="val 0" name="adj2"/>
            </a:avLst>
          </a:prstGeom>
          <a:noFill/>
          <a:ln cap="sq" cmpd="sng" w="19050">
            <a:solidFill>
              <a:srgbClr val="E7FDA3">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91" name="Google Shape;291;p32"/>
          <p:cNvSpPr txBox="1"/>
          <p:nvPr>
            <p:ph idx="6" type="body"/>
          </p:nvPr>
        </p:nvSpPr>
        <p:spPr>
          <a:xfrm>
            <a:off x="4487593" y="4980857"/>
            <a:ext cx="3200400" cy="8103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92" name="Google Shape;292;p32"/>
          <p:cNvSpPr txBox="1"/>
          <p:nvPr>
            <p:ph idx="7" type="body"/>
          </p:nvPr>
        </p:nvSpPr>
        <p:spPr>
          <a:xfrm>
            <a:off x="7852567" y="4404595"/>
            <a:ext cx="31907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93" name="Google Shape;293;p32"/>
          <p:cNvSpPr/>
          <p:nvPr>
            <p:ph idx="8" type="pic"/>
          </p:nvPr>
        </p:nvSpPr>
        <p:spPr>
          <a:xfrm>
            <a:off x="7852442" y="2666998"/>
            <a:ext cx="3194969" cy="1524000"/>
          </a:xfrm>
          <a:prstGeom prst="round2DiagRect">
            <a:avLst>
              <a:gd fmla="val 16667" name="adj1"/>
              <a:gd fmla="val 0" name="adj2"/>
            </a:avLst>
          </a:prstGeom>
          <a:noFill/>
          <a:ln cap="sq" cmpd="sng" w="19050">
            <a:solidFill>
              <a:srgbClr val="E7FDA3">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94" name="Google Shape;294;p32"/>
          <p:cNvSpPr txBox="1"/>
          <p:nvPr>
            <p:ph idx="9" type="body"/>
          </p:nvPr>
        </p:nvSpPr>
        <p:spPr>
          <a:xfrm>
            <a:off x="7852442" y="4980854"/>
            <a:ext cx="3194968" cy="81034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95" name="Google Shape;295;p3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3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3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98" name="Shape 298"/>
        <p:cNvGrpSpPr/>
        <p:nvPr/>
      </p:nvGrpSpPr>
      <p:grpSpPr>
        <a:xfrm>
          <a:off x="0" y="0"/>
          <a:ext cx="0" cy="0"/>
          <a:chOff x="0" y="0"/>
          <a:chExt cx="0" cy="0"/>
        </a:xfrm>
      </p:grpSpPr>
      <p:sp>
        <p:nvSpPr>
          <p:cNvPr id="299" name="Google Shape;299;p3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 name="Google Shape;300;p33"/>
          <p:cNvSpPr txBox="1"/>
          <p:nvPr>
            <p:ph idx="1" type="body"/>
          </p:nvPr>
        </p:nvSpPr>
        <p:spPr>
          <a:xfrm rot="5400000">
            <a:off x="4323555" y="-932655"/>
            <a:ext cx="3541714" cy="9905999"/>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301" name="Google Shape;301;p3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 name="Google Shape;302;p3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 name="Google Shape;303;p3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04" name="Shape 304"/>
        <p:cNvGrpSpPr/>
        <p:nvPr/>
      </p:nvGrpSpPr>
      <p:grpSpPr>
        <a:xfrm>
          <a:off x="0" y="0"/>
          <a:ext cx="0" cy="0"/>
          <a:chOff x="0" y="0"/>
          <a:chExt cx="0" cy="0"/>
        </a:xfrm>
      </p:grpSpPr>
      <p:sp>
        <p:nvSpPr>
          <p:cNvPr id="305" name="Google Shape;305;p34"/>
          <p:cNvSpPr txBox="1"/>
          <p:nvPr>
            <p:ph type="title"/>
          </p:nvPr>
        </p:nvSpPr>
        <p:spPr>
          <a:xfrm rot="5400000">
            <a:off x="7454105" y="2197894"/>
            <a:ext cx="5181601" cy="200501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 name="Google Shape;306;p34"/>
          <p:cNvSpPr txBox="1"/>
          <p:nvPr>
            <p:ph idx="1" type="body"/>
          </p:nvPr>
        </p:nvSpPr>
        <p:spPr>
          <a:xfrm rot="5400000">
            <a:off x="2424905" y="-673895"/>
            <a:ext cx="5181601" cy="7748590"/>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307" name="Google Shape;307;p3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8" name="Google Shape;308;p3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 name="Google Shape;309;p3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slideLayout" Target="../slideLayouts/slideLayout22.xml"/><Relationship Id="rId12" Type="http://schemas.openxmlformats.org/officeDocument/2006/relationships/slideLayout" Target="../slideLayouts/slideLayout21.xml"/><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1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5" Type="http://schemas.openxmlformats.org/officeDocument/2006/relationships/slideLayout" Target="../slideLayouts/slideLayout24.xml"/><Relationship Id="rId14" Type="http://schemas.openxmlformats.org/officeDocument/2006/relationships/slideLayout" Target="../slideLayouts/slideLayout23.xml"/><Relationship Id="rId17" Type="http://schemas.openxmlformats.org/officeDocument/2006/relationships/slideLayout" Target="../slideLayouts/slideLayout26.xml"/><Relationship Id="rId16" Type="http://schemas.openxmlformats.org/officeDocument/2006/relationships/slideLayout" Target="../slideLayouts/slideLayout25.xml"/><Relationship Id="rId5" Type="http://schemas.openxmlformats.org/officeDocument/2006/relationships/slideLayout" Target="../slideLayouts/slideLayout14.xml"/><Relationship Id="rId19" Type="http://schemas.openxmlformats.org/officeDocument/2006/relationships/slideLayout" Target="../slideLayouts/slideLayout28.xml"/><Relationship Id="rId6" Type="http://schemas.openxmlformats.org/officeDocument/2006/relationships/slideLayout" Target="../slideLayouts/slideLayout15.xml"/><Relationship Id="rId18" Type="http://schemas.openxmlformats.org/officeDocument/2006/relationships/slideLayout" Target="../slideLayouts/slideLayout27.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5"/>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u="none" cap="none" strike="noStrike">
                <a:solidFill>
                  <a:schemeClr val="accent2"/>
                </a:solidFill>
                <a:latin typeface="Arial"/>
                <a:ea typeface="Arial"/>
                <a:cs typeface="Arial"/>
                <a:sym typeface="Arial"/>
              </a:rPr>
              <a:t>©2025 TweakTeach</a:t>
            </a:r>
            <a:endParaRPr b="1" sz="1400">
              <a:solidFill>
                <a:schemeClr val="accent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5" name="Shape 85"/>
        <p:cNvGrpSpPr/>
        <p:nvPr/>
      </p:nvGrpSpPr>
      <p:grpSpPr>
        <a:xfrm>
          <a:off x="0" y="0"/>
          <a:ext cx="0" cy="0"/>
          <a:chOff x="0" y="0"/>
          <a:chExt cx="0" cy="0"/>
        </a:xfrm>
      </p:grpSpPr>
      <p:pic>
        <p:nvPicPr>
          <p:cNvPr descr="\\DROBO-FS\QuickDrops\JB\PPTX NG\Droplets\LightingOverlay.png" id="86" name="Google Shape;86;p17"/>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87" name="Google Shape;87;p17"/>
          <p:cNvGrpSpPr/>
          <p:nvPr/>
        </p:nvGrpSpPr>
        <p:grpSpPr>
          <a:xfrm>
            <a:off x="-14288" y="0"/>
            <a:ext cx="12053888" cy="6858001"/>
            <a:chOff x="-14288" y="0"/>
            <a:chExt cx="12053888" cy="6858001"/>
          </a:xfrm>
        </p:grpSpPr>
        <p:grpSp>
          <p:nvGrpSpPr>
            <p:cNvPr id="88" name="Google Shape;88;p17"/>
            <p:cNvGrpSpPr/>
            <p:nvPr/>
          </p:nvGrpSpPr>
          <p:grpSpPr>
            <a:xfrm>
              <a:off x="-14288" y="0"/>
              <a:ext cx="1220788" cy="6858001"/>
              <a:chOff x="-14288" y="0"/>
              <a:chExt cx="1220788" cy="6858001"/>
            </a:xfrm>
          </p:grpSpPr>
          <p:sp>
            <p:nvSpPr>
              <p:cNvPr id="89" name="Google Shape;89;p17"/>
              <p:cNvSpPr/>
              <p:nvPr/>
            </p:nvSpPr>
            <p:spPr>
              <a:xfrm>
                <a:off x="114300" y="4763"/>
                <a:ext cx="23813" cy="2181225"/>
              </a:xfrm>
              <a:prstGeom prst="rect">
                <a:avLst/>
              </a:pr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0" name="Google Shape;90;p17"/>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1" name="Google Shape;91;p17"/>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2" name="Google Shape;92;p17"/>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3" name="Google Shape;93;p17"/>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4" name="Google Shape;94;p17"/>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5" name="Google Shape;95;p17"/>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6" name="Google Shape;96;p17"/>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7" name="Google Shape;97;p17"/>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8" name="Google Shape;98;p17"/>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9" name="Google Shape;99;p17"/>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cxnSp>
            <p:nvCxnSpPr>
              <p:cNvPr id="100" name="Google Shape;100;p17"/>
              <p:cNvCxnSpPr/>
              <p:nvPr/>
            </p:nvCxnSpPr>
            <p:spPr>
              <a:xfrm>
                <a:off x="-4763" y="9525"/>
                <a:ext cx="0" cy="0"/>
              </a:xfrm>
              <a:prstGeom prst="straightConnector1">
                <a:avLst/>
              </a:prstGeom>
              <a:gradFill>
                <a:gsLst>
                  <a:gs pos="0">
                    <a:schemeClr val="lt2"/>
                  </a:gs>
                  <a:gs pos="100000">
                    <a:srgbClr val="63BE5D"/>
                  </a:gs>
                </a:gsLst>
                <a:lin ang="5400000" scaled="0"/>
              </a:gradFill>
              <a:ln cap="flat" cmpd="sng" w="9525">
                <a:solidFill>
                  <a:srgbClr val="FFFFFF"/>
                </a:solidFill>
                <a:prstDash val="solid"/>
                <a:miter lim="800000"/>
                <a:headEnd len="med" w="med" type="none"/>
                <a:tailEnd len="med" w="med" type="none"/>
              </a:ln>
            </p:spPr>
          </p:cxnSp>
          <p:sp>
            <p:nvSpPr>
              <p:cNvPr id="101" name="Google Shape;101;p17"/>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2" name="Google Shape;102;p17"/>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3" name="Google Shape;103;p17"/>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4" name="Google Shape;104;p17"/>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5" name="Google Shape;105;p17"/>
              <p:cNvSpPr/>
              <p:nvPr/>
            </p:nvSpPr>
            <p:spPr>
              <a:xfrm>
                <a:off x="133350" y="4662488"/>
                <a:ext cx="23813" cy="2181225"/>
              </a:xfrm>
              <a:prstGeom prst="rect">
                <a:avLst/>
              </a:pr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6" name="Google Shape;106;p17"/>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7" name="Google Shape;107;p17"/>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8" name="Google Shape;108;p17"/>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9" name="Google Shape;109;p17"/>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0" name="Google Shape;110;p17"/>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1" name="Google Shape;111;p17"/>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2" name="Google Shape;112;p17"/>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3" name="Google Shape;113;p17"/>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4" name="Google Shape;114;p17"/>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5" name="Google Shape;115;p17"/>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63BE5D"/>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grpSp>
          <p:nvGrpSpPr>
            <p:cNvPr id="116" name="Google Shape;116;p17"/>
            <p:cNvGrpSpPr/>
            <p:nvPr/>
          </p:nvGrpSpPr>
          <p:grpSpPr>
            <a:xfrm>
              <a:off x="11364912" y="0"/>
              <a:ext cx="674688" cy="6848476"/>
              <a:chOff x="11364912" y="0"/>
              <a:chExt cx="674688" cy="6848476"/>
            </a:xfrm>
          </p:grpSpPr>
          <p:sp>
            <p:nvSpPr>
              <p:cNvPr id="117" name="Google Shape;117;p17"/>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8" name="Google Shape;118;p17"/>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9" name="Google Shape;119;p17"/>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0" name="Google Shape;120;p17"/>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1" name="Google Shape;121;p17"/>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2" name="Google Shape;122;p17"/>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3" name="Google Shape;123;p17"/>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4" name="Google Shape;124;p17"/>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5" name="Google Shape;125;p17"/>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6" name="Google Shape;126;p17"/>
              <p:cNvSpPr/>
              <p:nvPr/>
            </p:nvSpPr>
            <p:spPr>
              <a:xfrm>
                <a:off x="11939587" y="6596063"/>
                <a:ext cx="23813" cy="252413"/>
              </a:xfrm>
              <a:prstGeom prst="rect">
                <a:avLst/>
              </a:prstGeom>
              <a:gradFill>
                <a:gsLst>
                  <a:gs pos="0">
                    <a:srgbClr val="D8FC68">
                      <a:alpha val="80000"/>
                    </a:srgbClr>
                  </a:gs>
                  <a:gs pos="100000">
                    <a:srgbClr val="63BE5D">
                      <a:alpha val="60000"/>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grpSp>
      <p:sp>
        <p:nvSpPr>
          <p:cNvPr id="127" name="Google Shape;127;p1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wentieth Century"/>
              <a:buNone/>
              <a:defRPr b="0" i="0" sz="3600" u="none" cap="none" strike="noStrik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 name="Google Shape;128;p17"/>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419100" lvl="0" marL="457200" marR="0" rtl="0" algn="l">
              <a:lnSpc>
                <a:spcPct val="120000"/>
              </a:lnSpc>
              <a:spcBef>
                <a:spcPts val="1000"/>
              </a:spcBef>
              <a:spcAft>
                <a:spcPts val="0"/>
              </a:spcAft>
              <a:buClr>
                <a:schemeClr val="lt1"/>
              </a:buClr>
              <a:buSzPts val="3000"/>
              <a:buFont typeface="Arial"/>
              <a:buChar char="•"/>
              <a:defRPr b="0" i="0" sz="2400" u="none" cap="none" strike="noStrike">
                <a:solidFill>
                  <a:schemeClr val="lt1"/>
                </a:solidFill>
                <a:latin typeface="Twentieth Century"/>
                <a:ea typeface="Twentieth Century"/>
                <a:cs typeface="Twentieth Century"/>
                <a:sym typeface="Twentieth Century"/>
              </a:defRPr>
            </a:lvl1pPr>
            <a:lvl2pPr indent="-387350" lvl="1" marL="914400"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indent="-371475" lvl="2" marL="1371600"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indent="-355600" lvl="3" marL="18288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indent="-355600" lvl="4" marL="22860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indent="-339725" lvl="5" marL="27432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indent="-339725" lvl="6" marL="32004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indent="-339725" lvl="7" marL="36576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indent="-339725" lvl="8" marL="41148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129" name="Google Shape;129;p1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50">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130" name="Google Shape;130;p1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50" cap="non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131" name="Google Shape;131;p1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050">
                <a:solidFill>
                  <a:schemeClr val="lt1"/>
                </a:solidFill>
                <a:latin typeface="Twentieth Century"/>
                <a:ea typeface="Twentieth Century"/>
                <a:cs typeface="Twentieth Century"/>
                <a:sym typeface="Twentieth Century"/>
              </a:defRPr>
            </a:lvl1pPr>
            <a:lvl2pPr indent="0" lvl="1" marL="0" marR="0" rtl="0" algn="r">
              <a:spcBef>
                <a:spcPts val="0"/>
              </a:spcBef>
              <a:buNone/>
              <a:defRPr sz="1050">
                <a:solidFill>
                  <a:schemeClr val="lt1"/>
                </a:solidFill>
                <a:latin typeface="Twentieth Century"/>
                <a:ea typeface="Twentieth Century"/>
                <a:cs typeface="Twentieth Century"/>
                <a:sym typeface="Twentieth Century"/>
              </a:defRPr>
            </a:lvl2pPr>
            <a:lvl3pPr indent="0" lvl="2" marL="0" marR="0" rtl="0" algn="r">
              <a:spcBef>
                <a:spcPts val="0"/>
              </a:spcBef>
              <a:buNone/>
              <a:defRPr sz="1050">
                <a:solidFill>
                  <a:schemeClr val="lt1"/>
                </a:solidFill>
                <a:latin typeface="Twentieth Century"/>
                <a:ea typeface="Twentieth Century"/>
                <a:cs typeface="Twentieth Century"/>
                <a:sym typeface="Twentieth Century"/>
              </a:defRPr>
            </a:lvl3pPr>
            <a:lvl4pPr indent="0" lvl="3" marL="0" marR="0" rtl="0" algn="r">
              <a:spcBef>
                <a:spcPts val="0"/>
              </a:spcBef>
              <a:buNone/>
              <a:defRPr sz="1050">
                <a:solidFill>
                  <a:schemeClr val="lt1"/>
                </a:solidFill>
                <a:latin typeface="Twentieth Century"/>
                <a:ea typeface="Twentieth Century"/>
                <a:cs typeface="Twentieth Century"/>
                <a:sym typeface="Twentieth Century"/>
              </a:defRPr>
            </a:lvl4pPr>
            <a:lvl5pPr indent="0" lvl="4" marL="0" marR="0" rtl="0" algn="r">
              <a:spcBef>
                <a:spcPts val="0"/>
              </a:spcBef>
              <a:buNone/>
              <a:defRPr sz="1050">
                <a:solidFill>
                  <a:schemeClr val="lt1"/>
                </a:solidFill>
                <a:latin typeface="Twentieth Century"/>
                <a:ea typeface="Twentieth Century"/>
                <a:cs typeface="Twentieth Century"/>
                <a:sym typeface="Twentieth Century"/>
              </a:defRPr>
            </a:lvl5pPr>
            <a:lvl6pPr indent="0" lvl="5" marL="0" marR="0" rtl="0" algn="r">
              <a:spcBef>
                <a:spcPts val="0"/>
              </a:spcBef>
              <a:buNone/>
              <a:defRPr sz="1050">
                <a:solidFill>
                  <a:schemeClr val="lt1"/>
                </a:solidFill>
                <a:latin typeface="Twentieth Century"/>
                <a:ea typeface="Twentieth Century"/>
                <a:cs typeface="Twentieth Century"/>
                <a:sym typeface="Twentieth Century"/>
              </a:defRPr>
            </a:lvl6pPr>
            <a:lvl7pPr indent="0" lvl="6" marL="0" marR="0" rtl="0" algn="r">
              <a:spcBef>
                <a:spcPts val="0"/>
              </a:spcBef>
              <a:buNone/>
              <a:defRPr sz="1050">
                <a:solidFill>
                  <a:schemeClr val="lt1"/>
                </a:solidFill>
                <a:latin typeface="Twentieth Century"/>
                <a:ea typeface="Twentieth Century"/>
                <a:cs typeface="Twentieth Century"/>
                <a:sym typeface="Twentieth Century"/>
              </a:defRPr>
            </a:lvl7pPr>
            <a:lvl8pPr indent="0" lvl="7" marL="0" marR="0" rtl="0" algn="r">
              <a:spcBef>
                <a:spcPts val="0"/>
              </a:spcBef>
              <a:buNone/>
              <a:defRPr sz="1050">
                <a:solidFill>
                  <a:schemeClr val="lt1"/>
                </a:solidFill>
                <a:latin typeface="Twentieth Century"/>
                <a:ea typeface="Twentieth Century"/>
                <a:cs typeface="Twentieth Century"/>
                <a:sym typeface="Twentieth Century"/>
              </a:defRPr>
            </a:lvl8pPr>
            <a:lvl9pPr indent="0" lvl="8" marL="0" marR="0" rtl="0" algn="r">
              <a:spcBef>
                <a:spcPts val="0"/>
              </a:spcBef>
              <a:buNone/>
              <a:defRPr sz="1050">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descr="A close-up of a logo&#10;&#10;AI-generated content may be incorrect." id="314" name="Google Shape;314;p1"/>
          <p:cNvPicPr preferRelativeResize="0"/>
          <p:nvPr/>
        </p:nvPicPr>
        <p:blipFill rotWithShape="1">
          <a:blip r:embed="rId3">
            <a:alphaModFix/>
          </a:blip>
          <a:srcRect b="0" l="0" r="0" t="0"/>
          <a:stretch/>
        </p:blipFill>
        <p:spPr>
          <a:xfrm>
            <a:off x="3540876" y="2437142"/>
            <a:ext cx="4761905" cy="1657143"/>
          </a:xfrm>
          <a:prstGeom prst="rect">
            <a:avLst/>
          </a:prstGeom>
          <a:noFill/>
          <a:ln>
            <a:noFill/>
          </a:ln>
        </p:spPr>
      </p:pic>
      <p:sp>
        <p:nvSpPr>
          <p:cNvPr id="315" name="Google Shape;315;p1"/>
          <p:cNvSpPr txBox="1"/>
          <p:nvPr/>
        </p:nvSpPr>
        <p:spPr>
          <a:xfrm>
            <a:off x="371200" y="6330043"/>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www.tweakteach.com</a:t>
            </a:r>
            <a:endParaRPr/>
          </a:p>
        </p:txBody>
      </p:sp>
      <p:sp>
        <p:nvSpPr>
          <p:cNvPr id="316" name="Google Shape;316;p1"/>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©2025 TweakTeach</a:t>
            </a:r>
            <a:endParaRPr b="1" i="0" sz="1400" u="none" cap="none" strike="noStrike">
              <a:solidFill>
                <a:srgbClr val="055987"/>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Twentieth Century"/>
              <a:buNone/>
            </a:pPr>
            <a:r>
              <a:rPr lang="en-US"/>
              <a:t>THE SPRING AND AUTUMN PERIOD </a:t>
            </a:r>
            <a:br>
              <a:rPr lang="en-US"/>
            </a:br>
            <a:r>
              <a:rPr lang="en-US"/>
              <a:t>(722 -481 BCE)</a:t>
            </a:r>
            <a:endParaRPr/>
          </a:p>
        </p:txBody>
      </p:sp>
      <p:sp>
        <p:nvSpPr>
          <p:cNvPr id="322" name="Google Shape;322;p2"/>
          <p:cNvSpPr txBox="1"/>
          <p:nvPr>
            <p:ph idx="1" type="subTitle"/>
          </p:nvPr>
        </p:nvSpPr>
        <p:spPr>
          <a:xfrm>
            <a:off x="2170714" y="3812244"/>
            <a:ext cx="8791575" cy="1211700"/>
          </a:xfrm>
          <a:prstGeom prst="rect">
            <a:avLst/>
          </a:prstGeom>
          <a:solidFill>
            <a:schemeClr val="accent3"/>
          </a:solidFill>
          <a:ln>
            <a:noFill/>
          </a:ln>
        </p:spPr>
        <p:txBody>
          <a:bodyPr anchorCtr="0" anchor="t" bIns="45700" lIns="91425" spcFirstLastPara="1" rIns="91425" wrap="square" tIns="45700">
            <a:normAutofit/>
          </a:bodyPr>
          <a:lstStyle/>
          <a:p>
            <a:pPr indent="0" lvl="0" marL="0" rtl="0" algn="ctr">
              <a:lnSpc>
                <a:spcPct val="120000"/>
              </a:lnSpc>
              <a:spcBef>
                <a:spcPts val="0"/>
              </a:spcBef>
              <a:spcAft>
                <a:spcPts val="0"/>
              </a:spcAft>
              <a:buClr>
                <a:schemeClr val="lt2"/>
              </a:buClr>
              <a:buSzPts val="2500"/>
              <a:buNone/>
            </a:pPr>
            <a:r>
              <a:rPr lang="en-US"/>
              <a:t>TO STUDY THE MAIN FEATURES OF THE SPRING AND AUTUMN PERIOD AND THE TEACHINGS OF CONFUCIUS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Twentieth Century"/>
              <a:buNone/>
            </a:pPr>
            <a:r>
              <a:rPr lang="en-US"/>
              <a:t>CHARACTERISTIC FEATURES</a:t>
            </a:r>
            <a:br>
              <a:rPr i="1" lang="en-US"/>
            </a:br>
            <a:endParaRPr/>
          </a:p>
        </p:txBody>
      </p:sp>
      <p:sp>
        <p:nvSpPr>
          <p:cNvPr id="328" name="Google Shape;328;p5"/>
          <p:cNvSpPr txBox="1"/>
          <p:nvPr>
            <p:ph idx="1" type="body"/>
          </p:nvPr>
        </p:nvSpPr>
        <p:spPr>
          <a:xfrm>
            <a:off x="456375" y="2003550"/>
            <a:ext cx="4980000" cy="2122200"/>
          </a:xfrm>
          <a:prstGeom prst="rect">
            <a:avLst/>
          </a:prstGeom>
          <a:solidFill>
            <a:schemeClr val="accent3"/>
          </a:solidFill>
          <a:ln>
            <a:noFill/>
          </a:ln>
        </p:spPr>
        <p:txBody>
          <a:bodyPr anchorCtr="0" anchor="t" bIns="45700" lIns="91425" spcFirstLastPara="1" rIns="91425" wrap="square" tIns="45700">
            <a:normAutofit fontScale="92500"/>
          </a:bodyPr>
          <a:lstStyle/>
          <a:p>
            <a:pPr indent="-242887" lvl="0" marL="228600" rtl="0" algn="l">
              <a:lnSpc>
                <a:spcPct val="120000"/>
              </a:lnSpc>
              <a:spcBef>
                <a:spcPts val="0"/>
              </a:spcBef>
              <a:spcAft>
                <a:spcPts val="0"/>
              </a:spcAft>
              <a:buClr>
                <a:schemeClr val="lt1"/>
              </a:buClr>
              <a:buSzPct val="125000"/>
              <a:buChar char="•"/>
            </a:pPr>
            <a:r>
              <a:rPr lang="en-US"/>
              <a:t>The period is known to have witnessed significant changes, including politics and religion.</a:t>
            </a:r>
            <a:endParaRPr/>
          </a:p>
          <a:p>
            <a:pPr indent="-242887" lvl="0" marL="228600" rtl="0" algn="l">
              <a:lnSpc>
                <a:spcPct val="120000"/>
              </a:lnSpc>
              <a:spcBef>
                <a:spcPts val="1000"/>
              </a:spcBef>
              <a:spcAft>
                <a:spcPts val="0"/>
              </a:spcAft>
              <a:buClr>
                <a:schemeClr val="lt1"/>
              </a:buClr>
              <a:buSzPct val="125000"/>
              <a:buChar char="•"/>
            </a:pPr>
            <a:r>
              <a:rPr lang="en-US"/>
              <a:t>Many peripheral states grew in power</a:t>
            </a:r>
            <a:endParaRPr/>
          </a:p>
        </p:txBody>
      </p:sp>
      <p:sp>
        <p:nvSpPr>
          <p:cNvPr id="329" name="Google Shape;329;p5"/>
          <p:cNvSpPr txBox="1"/>
          <p:nvPr/>
        </p:nvSpPr>
        <p:spPr>
          <a:xfrm>
            <a:off x="6205872" y="2334916"/>
            <a:ext cx="5362351" cy="2554545"/>
          </a:xfrm>
          <a:prstGeom prst="rect">
            <a:avLst/>
          </a:prstGeom>
          <a:solidFill>
            <a:schemeClr val="accent2"/>
          </a:solid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lt1"/>
              </a:buClr>
              <a:buSzPts val="2000"/>
              <a:buFont typeface="Arial"/>
              <a:buChar char="•"/>
            </a:pPr>
            <a:r>
              <a:rPr lang="en-US" sz="2000">
                <a:solidFill>
                  <a:schemeClr val="lt1"/>
                </a:solidFill>
                <a:latin typeface="Twentieth Century"/>
                <a:ea typeface="Twentieth Century"/>
                <a:cs typeface="Twentieth Century"/>
                <a:sym typeface="Twentieth Century"/>
              </a:rPr>
              <a:t>Confucius lived during the last few decades of this period. </a:t>
            </a:r>
            <a:endParaRPr/>
          </a:p>
          <a:p>
            <a:pPr indent="-342900" lvl="0" marL="342900" marR="0" rtl="0" algn="l">
              <a:spcBef>
                <a:spcPts val="0"/>
              </a:spcBef>
              <a:spcAft>
                <a:spcPts val="0"/>
              </a:spcAft>
              <a:buClr>
                <a:schemeClr val="lt1"/>
              </a:buClr>
              <a:buSzPts val="2000"/>
              <a:buFont typeface="Arial"/>
              <a:buChar char="•"/>
            </a:pPr>
            <a:r>
              <a:rPr lang="en-US" sz="2000">
                <a:solidFill>
                  <a:schemeClr val="lt1"/>
                </a:solidFill>
                <a:latin typeface="Twentieth Century"/>
                <a:ea typeface="Twentieth Century"/>
                <a:cs typeface="Twentieth Century"/>
                <a:sym typeface="Twentieth Century"/>
              </a:rPr>
              <a:t>The lowest rank in the society was called </a:t>
            </a:r>
            <a:r>
              <a:rPr i="1" lang="en-US" sz="2000">
                <a:solidFill>
                  <a:schemeClr val="lt1"/>
                </a:solidFill>
                <a:latin typeface="Twentieth Century"/>
                <a:ea typeface="Twentieth Century"/>
                <a:cs typeface="Twentieth Century"/>
                <a:sym typeface="Twentieth Century"/>
              </a:rPr>
              <a:t>shi, which </a:t>
            </a:r>
            <a:r>
              <a:rPr lang="en-US" sz="2000">
                <a:solidFill>
                  <a:schemeClr val="lt1"/>
                </a:solidFill>
                <a:latin typeface="Twentieth Century"/>
                <a:ea typeface="Twentieth Century"/>
                <a:cs typeface="Twentieth Century"/>
                <a:sym typeface="Twentieth Century"/>
              </a:rPr>
              <a:t>translated roughly to Knights. They started functioning in the administration of the government. Confucius belonged to this rank. However this rank further evolved into the learned class that left us many written records. </a:t>
            </a:r>
            <a:endParaRPr/>
          </a:p>
        </p:txBody>
      </p:sp>
      <p:sp>
        <p:nvSpPr>
          <p:cNvPr id="330" name="Google Shape;330;p5"/>
          <p:cNvSpPr txBox="1"/>
          <p:nvPr/>
        </p:nvSpPr>
        <p:spPr>
          <a:xfrm>
            <a:off x="623777" y="4125742"/>
            <a:ext cx="459680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Twentieth Century"/>
                <a:ea typeface="Twentieth Century"/>
                <a:cs typeface="Twentieth Century"/>
                <a:sym typeface="Twentieth Century"/>
              </a:rPr>
              <a:t>Were people able to climb the social ladder?</a:t>
            </a:r>
            <a:endParaRPr/>
          </a:p>
        </p:txBody>
      </p:sp>
      <p:pic>
        <p:nvPicPr>
          <p:cNvPr id="331" name="Google Shape;331;p5"/>
          <p:cNvPicPr preferRelativeResize="0"/>
          <p:nvPr/>
        </p:nvPicPr>
        <p:blipFill rotWithShape="1">
          <a:blip r:embed="rId3">
            <a:alphaModFix/>
          </a:blip>
          <a:srcRect b="0" l="0" r="0" t="0"/>
          <a:stretch/>
        </p:blipFill>
        <p:spPr>
          <a:xfrm>
            <a:off x="1780316" y="4770116"/>
            <a:ext cx="2621942" cy="1893630"/>
          </a:xfrm>
          <a:prstGeom prst="rect">
            <a:avLst/>
          </a:prstGeom>
          <a:solidFill>
            <a:schemeClr val="accent2"/>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ircuit">
  <a:themeElements>
    <a:clrScheme name="Circuit">
      <a:dk1>
        <a:srgbClr val="000000"/>
      </a:dk1>
      <a:lt1>
        <a:srgbClr val="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2025-02-17T12:34:06Z</dcterms:created>
  <dc:creator>Sujata BANERJEE</dc:creator>
</cp:coreProperties>
</file>