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jodDIfDiBnOVwlofD9lXLOE/VA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" name="Google Shape;20;p16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1" name="Google Shape;21;p16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22" name="Google Shape;22;p16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23" name="Google Shape;23;p16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4" name="Google Shape;24;p16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" name="Google Shape;25;p16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27" name="Google Shape;27;p1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7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8" name="Google Shape;38;p18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18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8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2" name="Google Shape;42;p18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43" name="Google Shape;43;p1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4" name="Google Shape;44;p18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" name="Google Shape;45;p18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9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49" name="Google Shape;49;p19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50" name="Google Shape;50;p1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55" name="Google Shape;55;p20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56" name="Google Shape;56;p20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57" name="Google Shape;57;p20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1" name="Google Shape;61;p20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" name="Google Shape;66;p2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3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3" name="Google Shape;73;p23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75" name="Google Shape;75;p23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76" name="Google Shape;76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8" name="Google Shape;78;p23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79" name="Google Shape;79;p23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80" name="Google Shape;80;p23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" name="Google Shape;81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4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4" name="Google Shape;84;p24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4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86" name="Google Shape;86;p24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87" name="Google Shape;87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88" name="Google Shape;88;p24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9" name="Google Shape;89;p24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0" name="Google Shape;90;p24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5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5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95" name="Google Shape;95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6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6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1" name="Google Shape;101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14" name="Google Shape;14;p15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" name="Google Shape;15;p15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" name="Google Shape;16;p15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Google Shape;17;p1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"/>
          <p:cNvSpPr txBox="1"/>
          <p:nvPr>
            <p:ph type="ctrTitle"/>
          </p:nvPr>
        </p:nvSpPr>
        <p:spPr>
          <a:xfrm>
            <a:off x="1009650" y="1658730"/>
            <a:ext cx="101727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ckwell"/>
              <a:buNone/>
            </a:pPr>
            <a:r>
              <a:rPr lang="en-US"/>
              <a:t>WHAT CAN SOURCES TELL US ABOUT ANCIENT INDIA?</a:t>
            </a:r>
            <a:endParaRPr/>
          </a:p>
        </p:txBody>
      </p:sp>
      <p:sp>
        <p:nvSpPr>
          <p:cNvPr id="109" name="Google Shape;109;p1"/>
          <p:cNvSpPr txBox="1"/>
          <p:nvPr>
            <p:ph idx="1" type="subTitle"/>
          </p:nvPr>
        </p:nvSpPr>
        <p:spPr>
          <a:xfrm>
            <a:off x="1524000" y="50498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Aim: To study the authenticity of the Vedas as a source for the period between 2000 – 600 BCE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THE TRUTH ABOUT THE ARYANS</a:t>
            </a:r>
            <a:br>
              <a:rPr lang="en-US"/>
            </a:br>
            <a:endParaRPr/>
          </a:p>
        </p:txBody>
      </p:sp>
      <p:sp>
        <p:nvSpPr>
          <p:cNvPr id="115" name="Google Shape;115;p2"/>
          <p:cNvSpPr txBox="1"/>
          <p:nvPr>
            <p:ph idx="1" type="body"/>
          </p:nvPr>
        </p:nvSpPr>
        <p:spPr>
          <a:xfrm>
            <a:off x="304800" y="1690688"/>
            <a:ext cx="11887200" cy="28216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The Aryans have often been used by many political and religious groups to trace an origin.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Sadly, many distort history and use the Aryans as a support for racial purity theories which has spurred hate and increases racism. </a:t>
            </a:r>
            <a:endParaRPr/>
          </a:p>
          <a:p>
            <a:pPr indent="-53339" lvl="0" marL="18288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b="1" sz="2400"/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40"/>
              <a:buNone/>
            </a:pPr>
            <a:r>
              <a:rPr b="1" lang="en-US" sz="2400"/>
              <a:t>This lesson will look at the Aryans from a historians point of view i.e. the sources </a:t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4631496" y="4661452"/>
            <a:ext cx="29290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0000"/>
                </a:solidFill>
                <a:latin typeface="Rockwell"/>
                <a:ea typeface="Rockwell"/>
                <a:cs typeface="Rockwell"/>
                <a:sym typeface="Rockwell"/>
              </a:rPr>
              <a:t>MISCONCEPTION ALERT </a:t>
            </a:r>
            <a:endParaRPr/>
          </a:p>
        </p:txBody>
      </p:sp>
      <p:sp>
        <p:nvSpPr>
          <p:cNvPr id="117" name="Google Shape;117;p2"/>
          <p:cNvSpPr txBox="1"/>
          <p:nvPr/>
        </p:nvSpPr>
        <p:spPr>
          <a:xfrm>
            <a:off x="576469" y="5302922"/>
            <a:ext cx="11509513" cy="646331"/>
          </a:xfrm>
          <a:prstGeom prst="rect">
            <a:avLst/>
          </a:prstGeom>
          <a:solidFill>
            <a:srgbClr val="EF8B6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Can you think of a person or a group of people in the twentieth century who used this idea to spread hate and violence?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/>
          <p:cNvSpPr txBox="1"/>
          <p:nvPr>
            <p:ph type="title"/>
          </p:nvPr>
        </p:nvSpPr>
        <p:spPr>
          <a:xfrm>
            <a:off x="392335" y="942387"/>
            <a:ext cx="298696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ckwell"/>
              <a:buNone/>
            </a:pPr>
            <a:r>
              <a:rPr lang="en-US"/>
              <a:t>WHO WERE THE ARYANS? </a:t>
            </a:r>
            <a:endParaRPr/>
          </a:p>
        </p:txBody>
      </p:sp>
      <p:sp>
        <p:nvSpPr>
          <p:cNvPr id="123" name="Google Shape;123;p3"/>
          <p:cNvSpPr txBox="1"/>
          <p:nvPr>
            <p:ph idx="1" type="body"/>
          </p:nvPr>
        </p:nvSpPr>
        <p:spPr>
          <a:xfrm>
            <a:off x="4005470" y="337930"/>
            <a:ext cx="7997686" cy="25344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5000"/>
              <a:buNone/>
            </a:pPr>
            <a:r>
              <a:rPr b="1" lang="en-US" sz="2000"/>
              <a:t>When studying the ancient civilization in India, historians like D.N.Jha have explained the Aryans -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Char char="▪"/>
            </a:pPr>
            <a:r>
              <a:rPr lang="en-US" sz="2000"/>
              <a:t>The Aryans were a group of people who spoke similar languages and they were also known as Indo-European.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Char char="▪"/>
            </a:pPr>
            <a:r>
              <a:rPr lang="en-US" sz="2000"/>
              <a:t>After studying the similarity between the languages in the Aryan family it can be said that the tribe came from the steppes stretching from southern Russia to Central Asia.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Char char="▪"/>
            </a:pPr>
            <a:r>
              <a:rPr lang="en-US" sz="2000"/>
              <a:t>There have been many theories regarding the tribe.  The concept of tracing race from the Aryans has been discredited completely.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None/>
            </a:pPr>
            <a:r>
              <a:t/>
            </a:r>
            <a:endParaRPr/>
          </a:p>
        </p:txBody>
      </p:sp>
      <p:pic>
        <p:nvPicPr>
          <p:cNvPr id="124" name="Google Shape;1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9156" y="2734089"/>
            <a:ext cx="1524000" cy="232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"/>
          <p:cNvSpPr txBox="1"/>
          <p:nvPr/>
        </p:nvSpPr>
        <p:spPr>
          <a:xfrm>
            <a:off x="1187062" y="4220719"/>
            <a:ext cx="6817251" cy="369332"/>
          </a:xfrm>
          <a:prstGeom prst="rect">
            <a:avLst/>
          </a:prstGeom>
          <a:solidFill>
            <a:srgbClr val="EF8B6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The information about the Aryans can be found in the Rigveda.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2025-01-17T13:22:06Z</dcterms:created>
  <dc:creator>Sujata BANERJEE</dc:creator>
</cp:coreProperties>
</file>