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72x+5u8mNtT7Oqa67m79TfnUR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6" name="Google Shape;10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7" name="Google Shape;137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8" name="Google Shape;13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5" name="Google Shape;14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BF4"/>
            </a:gs>
            <a:gs pos="83000">
              <a:srgbClr val="BDDCA8"/>
            </a:gs>
            <a:gs pos="99000">
              <a:srgbClr val="BDDCA8"/>
            </a:gs>
            <a:gs pos="100000">
              <a:srgbClr val="D3E7C5"/>
            </a:gs>
          </a:gsLst>
          <a:lin ang="5400000" scaled="0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hyperlink" Target="https://hif.wikipedia.org/wiki/Qing_Dynasty" TargetMode="External"/><Relationship Id="rId11" Type="http://schemas.openxmlformats.org/officeDocument/2006/relationships/hyperlink" Target="https://creativecommons.org/licenses/by-nc-sa/3.0/" TargetMode="External"/><Relationship Id="rId10" Type="http://schemas.openxmlformats.org/officeDocument/2006/relationships/hyperlink" Target="https://visualizingcultures.mit.edu/garden_perfect_brightness/ymy1_essay01.html" TargetMode="External"/><Relationship Id="rId12" Type="http://schemas.openxmlformats.org/officeDocument/2006/relationships/image" Target="../media/image4.jpg"/><Relationship Id="rId9" Type="http://schemas.openxmlformats.org/officeDocument/2006/relationships/image" Target="../media/image5.gif"/><Relationship Id="rId5" Type="http://schemas.openxmlformats.org/officeDocument/2006/relationships/hyperlink" Target="https://creativecommons.org/licenses/by-sa/3.0/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en.wikipedia.org/wiki/Qing_dynasty" TargetMode="External"/><Relationship Id="rId8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64" name="Google Shape;1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66" name="Google Shape;16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Qing China </a:t>
            </a:r>
            <a:endParaRPr/>
          </a:p>
        </p:txBody>
      </p:sp>
      <p:sp>
        <p:nvSpPr>
          <p:cNvPr id="172" name="Google Shape;172;p2"/>
          <p:cNvSpPr txBox="1"/>
          <p:nvPr>
            <p:ph idx="1" type="subTitle"/>
          </p:nvPr>
        </p:nvSpPr>
        <p:spPr>
          <a:xfrm>
            <a:off x="1524000" y="4093028"/>
            <a:ext cx="9144000" cy="1164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To understand the life of the people in Qing China, focusing on the status of women.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largest empire in the world </a:t>
            </a:r>
            <a:endParaRPr/>
          </a:p>
        </p:txBody>
      </p:sp>
      <p:sp>
        <p:nvSpPr>
          <p:cNvPr id="178" name="Google Shape;178;p3"/>
          <p:cNvSpPr txBox="1"/>
          <p:nvPr>
            <p:ph idx="1" type="body"/>
          </p:nvPr>
        </p:nvSpPr>
        <p:spPr>
          <a:xfrm>
            <a:off x="1010323" y="1577190"/>
            <a:ext cx="10515600" cy="1211901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The Qing Dynasty in the eighteenth century became the largest and most prosperous empire in the world. Three emperors made the Kingdom prosperous: Kangxi, Yongzheng, and Qianlong.  </a:t>
            </a:r>
            <a:endParaRPr/>
          </a:p>
        </p:txBody>
      </p:sp>
      <p:pic>
        <p:nvPicPr>
          <p:cNvPr id="179" name="Google Shape;17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357" y="4371975"/>
            <a:ext cx="3175000" cy="212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"/>
          <p:cNvSpPr txBox="1"/>
          <p:nvPr/>
        </p:nvSpPr>
        <p:spPr>
          <a:xfrm>
            <a:off x="299357" y="6492875"/>
            <a:ext cx="317500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66426" y="3392034"/>
            <a:ext cx="476922" cy="750566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"/>
          <p:cNvSpPr txBox="1"/>
          <p:nvPr/>
        </p:nvSpPr>
        <p:spPr>
          <a:xfrm>
            <a:off x="8335276" y="4391035"/>
            <a:ext cx="520721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69010" y="3037526"/>
            <a:ext cx="4456488" cy="390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"/>
          <p:cNvSpPr txBox="1"/>
          <p:nvPr/>
        </p:nvSpPr>
        <p:spPr>
          <a:xfrm>
            <a:off x="8355998" y="6946726"/>
            <a:ext cx="376950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BY-SA-NC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741989" y="3749675"/>
            <a:ext cx="365760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2025-02-27T12:41:40Z</dcterms:created>
  <dc:creator>Sujata BANERJEE</dc:creator>
</cp:coreProperties>
</file>