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60" r:id="rId5"/>
  </p:sldMasterIdLst>
  <p:notesMasterIdLst>
    <p:notesMasterId r:id="rId6"/>
  </p:notesMasterIdLst>
  <p:sldIdLst>
    <p:sldId id="256" r:id="rId7"/>
    <p:sldId id="257" r:id="rId8"/>
    <p:sldId id="258" r:id="rId9"/>
    <p:sldId id="259" r:id="rId10"/>
  </p:sldIdLst>
  <p:sldSz cy="6858000" cx="12192000"/>
  <p:notesSz cx="6858000" cy="9144000"/>
  <p:embeddedFontLst>
    <p:embeddedFont>
      <p:font typeface="Play"/>
      <p:regular r:id="rId11"/>
      <p:bold r:id="rId12"/>
    </p:embeddedFont>
    <p:embeddedFont>
      <p:font typeface="Gill Sans"/>
      <p:regular r:id="rId13"/>
      <p:bold r:id="rId1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5" roundtripDataSignature="AMtx7mimY81jOZrbflzvqSplh1pyruOvo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4BF3A276-9574-4BEF-AF3B-A519268CE863}">
  <a:tblStyle styleId="{4BF3A276-9574-4BEF-AF3B-A519268CE863}"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11" Type="http://schemas.openxmlformats.org/officeDocument/2006/relationships/font" Target="fonts/Play-regular.fntdata"/><Relationship Id="rId10" Type="http://schemas.openxmlformats.org/officeDocument/2006/relationships/slide" Target="slides/slide4.xml"/><Relationship Id="rId13" Type="http://schemas.openxmlformats.org/officeDocument/2006/relationships/font" Target="fonts/GillSans-regular.fntdata"/><Relationship Id="rId12" Type="http://schemas.openxmlformats.org/officeDocument/2006/relationships/font" Target="fonts/Play-bold.fntdata"/><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5" Type="http://customschemas.google.com/relationships/presentationmetadata" Target="metadata"/><Relationship Id="rId14" Type="http://schemas.openxmlformats.org/officeDocument/2006/relationships/font" Target="fonts/GillSans-bold.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8" name="Google Shape;178;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5" name="Google Shape;185;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1" name="Google Shape;191;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2" name="Google Shape;192;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9" name="Google Shape;199;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6" name="Shape 16"/>
        <p:cNvGrpSpPr/>
        <p:nvPr/>
      </p:nvGrpSpPr>
      <p:grpSpPr>
        <a:xfrm>
          <a:off x="0" y="0"/>
          <a:ext cx="0" cy="0"/>
          <a:chOff x="0" y="0"/>
          <a:chExt cx="0" cy="0"/>
        </a:xfrm>
      </p:grpSpPr>
      <p:sp>
        <p:nvSpPr>
          <p:cNvPr id="17" name="Google Shape;17;p17"/>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 name="Google Shape;18;p17"/>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9" name="Google Shape;19;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2" name="Shape 22"/>
        <p:cNvGrpSpPr/>
        <p:nvPr/>
      </p:nvGrpSpPr>
      <p:grpSpPr>
        <a:xfrm>
          <a:off x="0" y="0"/>
          <a:ext cx="0" cy="0"/>
          <a:chOff x="0" y="0"/>
          <a:chExt cx="0" cy="0"/>
        </a:xfrm>
      </p:grpSpPr>
      <p:sp>
        <p:nvSpPr>
          <p:cNvPr id="23" name="Google Shape;23;p3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 name="Google Shape;24;p3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 name="Google Shape;25;p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8" name="Shape 28"/>
        <p:cNvGrpSpPr/>
        <p:nvPr/>
      </p:nvGrpSpPr>
      <p:grpSpPr>
        <a:xfrm>
          <a:off x="0" y="0"/>
          <a:ext cx="0" cy="0"/>
          <a:chOff x="0" y="0"/>
          <a:chExt cx="0" cy="0"/>
        </a:xfrm>
      </p:grpSpPr>
      <p:sp>
        <p:nvSpPr>
          <p:cNvPr id="29" name="Google Shape;29;p31"/>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 name="Google Shape;30;p31"/>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31" name="Google Shape;31;p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4" name="Shape 34"/>
        <p:cNvGrpSpPr/>
        <p:nvPr/>
      </p:nvGrpSpPr>
      <p:grpSpPr>
        <a:xfrm>
          <a:off x="0" y="0"/>
          <a:ext cx="0" cy="0"/>
          <a:chOff x="0" y="0"/>
          <a:chExt cx="0" cy="0"/>
        </a:xfrm>
      </p:grpSpPr>
      <p:sp>
        <p:nvSpPr>
          <p:cNvPr id="35" name="Google Shape;35;p3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 name="Google Shape;36;p32"/>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32"/>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 name="Google Shape;38;p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1" name="Shape 41"/>
        <p:cNvGrpSpPr/>
        <p:nvPr/>
      </p:nvGrpSpPr>
      <p:grpSpPr>
        <a:xfrm>
          <a:off x="0" y="0"/>
          <a:ext cx="0" cy="0"/>
          <a:chOff x="0" y="0"/>
          <a:chExt cx="0" cy="0"/>
        </a:xfrm>
      </p:grpSpPr>
      <p:sp>
        <p:nvSpPr>
          <p:cNvPr id="42" name="Google Shape;42;p33"/>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 name="Google Shape;43;p33"/>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4" name="Google Shape;44;p33"/>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 name="Google Shape;45;p33"/>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6" name="Google Shape;46;p33"/>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7" name="Google Shape;47;p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0" name="Shape 50"/>
        <p:cNvGrpSpPr/>
        <p:nvPr/>
      </p:nvGrpSpPr>
      <p:grpSpPr>
        <a:xfrm>
          <a:off x="0" y="0"/>
          <a:ext cx="0" cy="0"/>
          <a:chOff x="0" y="0"/>
          <a:chExt cx="0" cy="0"/>
        </a:xfrm>
      </p:grpSpPr>
      <p:sp>
        <p:nvSpPr>
          <p:cNvPr id="51" name="Google Shape;51;p3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 name="Google Shape;52;p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5" name="Shape 55"/>
        <p:cNvGrpSpPr/>
        <p:nvPr/>
      </p:nvGrpSpPr>
      <p:grpSpPr>
        <a:xfrm>
          <a:off x="0" y="0"/>
          <a:ext cx="0" cy="0"/>
          <a:chOff x="0" y="0"/>
          <a:chExt cx="0" cy="0"/>
        </a:xfrm>
      </p:grpSpPr>
      <p:sp>
        <p:nvSpPr>
          <p:cNvPr id="56" name="Google Shape;56;p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9" name="Shape 59"/>
        <p:cNvGrpSpPr/>
        <p:nvPr/>
      </p:nvGrpSpPr>
      <p:grpSpPr>
        <a:xfrm>
          <a:off x="0" y="0"/>
          <a:ext cx="0" cy="0"/>
          <a:chOff x="0" y="0"/>
          <a:chExt cx="0" cy="0"/>
        </a:xfrm>
      </p:grpSpPr>
      <p:sp>
        <p:nvSpPr>
          <p:cNvPr id="60" name="Google Shape;60;p3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36"/>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2" name="Google Shape;62;p36"/>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3" name="Google Shape;63;p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6" name="Shape 66"/>
        <p:cNvGrpSpPr/>
        <p:nvPr/>
      </p:nvGrpSpPr>
      <p:grpSpPr>
        <a:xfrm>
          <a:off x="0" y="0"/>
          <a:ext cx="0" cy="0"/>
          <a:chOff x="0" y="0"/>
          <a:chExt cx="0" cy="0"/>
        </a:xfrm>
      </p:grpSpPr>
      <p:sp>
        <p:nvSpPr>
          <p:cNvPr id="67" name="Google Shape;67;p3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 name="Google Shape;68;p37"/>
          <p:cNvSpPr/>
          <p:nvPr>
            <p:ph idx="2" type="pic"/>
          </p:nvPr>
        </p:nvSpPr>
        <p:spPr>
          <a:xfrm>
            <a:off x="5183188" y="987425"/>
            <a:ext cx="6172200" cy="4873625"/>
          </a:xfrm>
          <a:prstGeom prst="rect">
            <a:avLst/>
          </a:prstGeom>
          <a:noFill/>
          <a:ln>
            <a:noFill/>
          </a:ln>
        </p:spPr>
      </p:sp>
      <p:sp>
        <p:nvSpPr>
          <p:cNvPr id="69" name="Google Shape;69;p37"/>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0" name="Google Shape;70;p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3" name="Shape 73"/>
        <p:cNvGrpSpPr/>
        <p:nvPr/>
      </p:nvGrpSpPr>
      <p:grpSpPr>
        <a:xfrm>
          <a:off x="0" y="0"/>
          <a:ext cx="0" cy="0"/>
          <a:chOff x="0" y="0"/>
          <a:chExt cx="0" cy="0"/>
        </a:xfrm>
      </p:grpSpPr>
      <p:sp>
        <p:nvSpPr>
          <p:cNvPr id="74" name="Google Shape;74;p3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5" name="Google Shape;75;p38"/>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6" name="Google Shape;76;p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9" name="Shape 79"/>
        <p:cNvGrpSpPr/>
        <p:nvPr/>
      </p:nvGrpSpPr>
      <p:grpSpPr>
        <a:xfrm>
          <a:off x="0" y="0"/>
          <a:ext cx="0" cy="0"/>
          <a:chOff x="0" y="0"/>
          <a:chExt cx="0" cy="0"/>
        </a:xfrm>
      </p:grpSpPr>
      <p:sp>
        <p:nvSpPr>
          <p:cNvPr id="80" name="Google Shape;80;p39"/>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1" name="Google Shape;81;p39"/>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2" name="Google Shape;82;p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4" name="Shape 94"/>
        <p:cNvGrpSpPr/>
        <p:nvPr/>
      </p:nvGrpSpPr>
      <p:grpSpPr>
        <a:xfrm>
          <a:off x="0" y="0"/>
          <a:ext cx="0" cy="0"/>
          <a:chOff x="0" y="0"/>
          <a:chExt cx="0" cy="0"/>
        </a:xfrm>
      </p:grpSpPr>
      <p:sp>
        <p:nvSpPr>
          <p:cNvPr id="95" name="Google Shape;95;p19"/>
          <p:cNvSpPr txBox="1"/>
          <p:nvPr>
            <p:ph type="ctrTitle"/>
          </p:nvPr>
        </p:nvSpPr>
        <p:spPr>
          <a:xfrm>
            <a:off x="2417779" y="802298"/>
            <a:ext cx="8637073" cy="2541431"/>
          </a:xfrm>
          <a:prstGeom prst="rect">
            <a:avLst/>
          </a:prstGeom>
          <a:noFill/>
          <a:ln>
            <a:noFill/>
          </a:ln>
        </p:spPr>
        <p:txBody>
          <a:bodyPr anchorCtr="0" anchor="b" bIns="0" lIns="91425" spcFirstLastPara="1" rIns="91425" wrap="square" tIns="45700">
            <a:normAutofit/>
          </a:bodyPr>
          <a:lstStyle>
            <a:lvl1pPr lvl="0" algn="l">
              <a:lnSpc>
                <a:spcPct val="90000"/>
              </a:lnSpc>
              <a:spcBef>
                <a:spcPts val="0"/>
              </a:spcBef>
              <a:spcAft>
                <a:spcPts val="0"/>
              </a:spcAft>
              <a:buClr>
                <a:schemeClr val="dk1"/>
              </a:buClr>
              <a:buSzPts val="6600"/>
              <a:buFont typeface="Gill Sans"/>
              <a:buNone/>
              <a:defRPr sz="6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6" name="Google Shape;96;p19"/>
          <p:cNvSpPr txBox="1"/>
          <p:nvPr>
            <p:ph idx="1" type="subTitle"/>
          </p:nvPr>
        </p:nvSpPr>
        <p:spPr>
          <a:xfrm>
            <a:off x="2417780" y="3531204"/>
            <a:ext cx="8637072" cy="977621"/>
          </a:xfrm>
          <a:prstGeom prst="rect">
            <a:avLst/>
          </a:prstGeom>
          <a:noFill/>
          <a:ln>
            <a:noFill/>
          </a:ln>
        </p:spPr>
        <p:txBody>
          <a:bodyPr anchorCtr="0" anchor="t" bIns="91425" lIns="91425" spcFirstLastPara="1" rIns="91425" wrap="square" tIns="91425">
            <a:normAutofit/>
          </a:bodyPr>
          <a:lstStyle>
            <a:lvl1pPr lvl="0" algn="l">
              <a:lnSpc>
                <a:spcPct val="120000"/>
              </a:lnSpc>
              <a:spcBef>
                <a:spcPts val="1000"/>
              </a:spcBef>
              <a:spcAft>
                <a:spcPts val="0"/>
              </a:spcAft>
              <a:buSzPts val="1800"/>
              <a:buNone/>
              <a:defRPr b="0" sz="1800" cap="none">
                <a:solidFill>
                  <a:schemeClr val="dk1"/>
                </a:solidFill>
              </a:defRPr>
            </a:lvl1pPr>
            <a:lvl2pPr lvl="1" algn="ctr">
              <a:lnSpc>
                <a:spcPct val="120000"/>
              </a:lnSpc>
              <a:spcBef>
                <a:spcPts val="500"/>
              </a:spcBef>
              <a:spcAft>
                <a:spcPts val="0"/>
              </a:spcAft>
              <a:buSzPts val="1800"/>
              <a:buNone/>
              <a:defRPr sz="1800"/>
            </a:lvl2pPr>
            <a:lvl3pPr lvl="2" algn="ctr">
              <a:lnSpc>
                <a:spcPct val="120000"/>
              </a:lnSpc>
              <a:spcBef>
                <a:spcPts val="500"/>
              </a:spcBef>
              <a:spcAft>
                <a:spcPts val="0"/>
              </a:spcAft>
              <a:buSzPts val="1800"/>
              <a:buNone/>
              <a:defRPr sz="1800"/>
            </a:lvl3pPr>
            <a:lvl4pPr lvl="3" algn="ctr">
              <a:lnSpc>
                <a:spcPct val="120000"/>
              </a:lnSpc>
              <a:spcBef>
                <a:spcPts val="500"/>
              </a:spcBef>
              <a:spcAft>
                <a:spcPts val="0"/>
              </a:spcAft>
              <a:buSzPts val="1600"/>
              <a:buNone/>
              <a:defRPr sz="1600"/>
            </a:lvl4pPr>
            <a:lvl5pPr lvl="4" algn="ctr">
              <a:lnSpc>
                <a:spcPct val="120000"/>
              </a:lnSpc>
              <a:spcBef>
                <a:spcPts val="500"/>
              </a:spcBef>
              <a:spcAft>
                <a:spcPts val="0"/>
              </a:spcAft>
              <a:buSzPts val="1600"/>
              <a:buNone/>
              <a:defRPr sz="1600"/>
            </a:lvl5pPr>
            <a:lvl6pPr lvl="5" algn="ctr">
              <a:lnSpc>
                <a:spcPct val="120000"/>
              </a:lnSpc>
              <a:spcBef>
                <a:spcPts val="500"/>
              </a:spcBef>
              <a:spcAft>
                <a:spcPts val="0"/>
              </a:spcAft>
              <a:buSzPts val="1600"/>
              <a:buNone/>
              <a:defRPr sz="1600"/>
            </a:lvl6pPr>
            <a:lvl7pPr lvl="6" algn="ctr">
              <a:lnSpc>
                <a:spcPct val="120000"/>
              </a:lnSpc>
              <a:spcBef>
                <a:spcPts val="500"/>
              </a:spcBef>
              <a:spcAft>
                <a:spcPts val="0"/>
              </a:spcAft>
              <a:buSzPts val="1600"/>
              <a:buNone/>
              <a:defRPr sz="1600"/>
            </a:lvl7pPr>
            <a:lvl8pPr lvl="7" algn="ctr">
              <a:lnSpc>
                <a:spcPct val="120000"/>
              </a:lnSpc>
              <a:spcBef>
                <a:spcPts val="500"/>
              </a:spcBef>
              <a:spcAft>
                <a:spcPts val="0"/>
              </a:spcAft>
              <a:buSzPts val="1600"/>
              <a:buNone/>
              <a:defRPr sz="1600"/>
            </a:lvl8pPr>
            <a:lvl9pPr lvl="8" algn="ctr">
              <a:lnSpc>
                <a:spcPct val="120000"/>
              </a:lnSpc>
              <a:spcBef>
                <a:spcPts val="500"/>
              </a:spcBef>
              <a:spcAft>
                <a:spcPts val="0"/>
              </a:spcAft>
              <a:buSzPts val="1600"/>
              <a:buNone/>
              <a:defRPr sz="1600"/>
            </a:lvl9pPr>
          </a:lstStyle>
          <a:p/>
        </p:txBody>
      </p:sp>
      <p:sp>
        <p:nvSpPr>
          <p:cNvPr id="97" name="Google Shape;97;p19"/>
          <p:cNvSpPr txBox="1"/>
          <p:nvPr>
            <p:ph idx="10" type="dt"/>
          </p:nvPr>
        </p:nvSpPr>
        <p:spPr>
          <a:xfrm>
            <a:off x="7554138" y="330370"/>
            <a:ext cx="3500715" cy="309201"/>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 name="Google Shape;98;p19"/>
          <p:cNvSpPr txBox="1"/>
          <p:nvPr>
            <p:ph idx="11" type="ftr"/>
          </p:nvPr>
        </p:nvSpPr>
        <p:spPr>
          <a:xfrm>
            <a:off x="2416500" y="329307"/>
            <a:ext cx="4973915" cy="309201"/>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19"/>
          <p:cNvSpPr txBox="1"/>
          <p:nvPr>
            <p:ph idx="12" type="sldNum"/>
          </p:nvPr>
        </p:nvSpPr>
        <p:spPr>
          <a:xfrm>
            <a:off x="1437664" y="798973"/>
            <a:ext cx="811019" cy="503578"/>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cxnSp>
        <p:nvCxnSpPr>
          <p:cNvPr id="100" name="Google Shape;100;p19"/>
          <p:cNvCxnSpPr/>
          <p:nvPr/>
        </p:nvCxnSpPr>
        <p:spPr>
          <a:xfrm>
            <a:off x="2417780" y="3528542"/>
            <a:ext cx="8637072" cy="0"/>
          </a:xfrm>
          <a:prstGeom prst="straightConnector1">
            <a:avLst/>
          </a:prstGeom>
          <a:noFill/>
          <a:ln cap="flat" cmpd="sng" w="31750">
            <a:solidFill>
              <a:schemeClr val="accent1"/>
            </a:solidFill>
            <a:prstDash val="solid"/>
            <a:round/>
            <a:headEnd len="sm" w="sm" type="none"/>
            <a:tailEnd len="sm" w="sm" type="none"/>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01" name="Shape 101"/>
        <p:cNvGrpSpPr/>
        <p:nvPr/>
      </p:nvGrpSpPr>
      <p:grpSpPr>
        <a:xfrm>
          <a:off x="0" y="0"/>
          <a:ext cx="0" cy="0"/>
          <a:chOff x="0" y="0"/>
          <a:chExt cx="0" cy="0"/>
        </a:xfrm>
      </p:grpSpPr>
      <p:sp>
        <p:nvSpPr>
          <p:cNvPr id="102" name="Google Shape;102;p20"/>
          <p:cNvSpPr txBox="1"/>
          <p:nvPr>
            <p:ph type="title"/>
          </p:nvPr>
        </p:nvSpPr>
        <p:spPr>
          <a:xfrm>
            <a:off x="1451579" y="804519"/>
            <a:ext cx="9603275" cy="1049235"/>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0"/>
          <p:cNvSpPr txBox="1"/>
          <p:nvPr>
            <p:ph idx="1" type="body"/>
          </p:nvPr>
        </p:nvSpPr>
        <p:spPr>
          <a:xfrm>
            <a:off x="1451579" y="2015732"/>
            <a:ext cx="9603275" cy="3450613"/>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104" name="Google Shape;104;p20"/>
          <p:cNvSpPr txBox="1"/>
          <p:nvPr>
            <p:ph idx="10" type="dt"/>
          </p:nvPr>
        </p:nvSpPr>
        <p:spPr>
          <a:xfrm>
            <a:off x="7554138" y="330370"/>
            <a:ext cx="3500715" cy="309201"/>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 name="Google Shape;105;p20"/>
          <p:cNvSpPr txBox="1"/>
          <p:nvPr>
            <p:ph idx="11" type="ftr"/>
          </p:nvPr>
        </p:nvSpPr>
        <p:spPr>
          <a:xfrm>
            <a:off x="1451579" y="329307"/>
            <a:ext cx="5938836" cy="309201"/>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0"/>
          <p:cNvSpPr txBox="1"/>
          <p:nvPr>
            <p:ph idx="12" type="sldNum"/>
          </p:nvPr>
        </p:nvSpPr>
        <p:spPr>
          <a:xfrm>
            <a:off x="480060" y="798973"/>
            <a:ext cx="811019" cy="503578"/>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cxnSp>
        <p:nvCxnSpPr>
          <p:cNvPr id="107" name="Google Shape;107;p20"/>
          <p:cNvCxnSpPr/>
          <p:nvPr/>
        </p:nvCxnSpPr>
        <p:spPr>
          <a:xfrm>
            <a:off x="1453896" y="1847088"/>
            <a:ext cx="9607522" cy="0"/>
          </a:xfrm>
          <a:prstGeom prst="straightConnector1">
            <a:avLst/>
          </a:prstGeom>
          <a:noFill/>
          <a:ln cap="flat" cmpd="sng" w="31750">
            <a:solidFill>
              <a:schemeClr val="accent1"/>
            </a:solidFill>
            <a:prstDash val="solid"/>
            <a:round/>
            <a:headEnd len="sm" w="sm" type="none"/>
            <a:tailEnd len="sm" w="sm" type="none"/>
          </a:ln>
        </p:spPr>
      </p:cxn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08" name="Shape 108"/>
        <p:cNvGrpSpPr/>
        <p:nvPr/>
      </p:nvGrpSpPr>
      <p:grpSpPr>
        <a:xfrm>
          <a:off x="0" y="0"/>
          <a:ext cx="0" cy="0"/>
          <a:chOff x="0" y="0"/>
          <a:chExt cx="0" cy="0"/>
        </a:xfrm>
      </p:grpSpPr>
      <p:sp>
        <p:nvSpPr>
          <p:cNvPr id="109" name="Google Shape;109;p21"/>
          <p:cNvSpPr txBox="1"/>
          <p:nvPr>
            <p:ph type="title"/>
          </p:nvPr>
        </p:nvSpPr>
        <p:spPr>
          <a:xfrm>
            <a:off x="1454239" y="1756130"/>
            <a:ext cx="8643154" cy="18879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Gill Sans"/>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1"/>
          <p:cNvSpPr txBox="1"/>
          <p:nvPr>
            <p:ph idx="1" type="body"/>
          </p:nvPr>
        </p:nvSpPr>
        <p:spPr>
          <a:xfrm>
            <a:off x="1454239" y="3806195"/>
            <a:ext cx="8630446" cy="1012929"/>
          </a:xfrm>
          <a:prstGeom prst="rect">
            <a:avLst/>
          </a:prstGeom>
          <a:noFill/>
          <a:ln>
            <a:noFill/>
          </a:ln>
        </p:spPr>
        <p:txBody>
          <a:bodyPr anchorCtr="0" anchor="t" bIns="45700" lIns="91425" spcFirstLastPara="1" rIns="91425" wrap="square" tIns="91425">
            <a:normAutofit/>
          </a:bodyPr>
          <a:lstStyle>
            <a:lvl1pPr indent="-228600" lvl="0" marL="457200" algn="l">
              <a:lnSpc>
                <a:spcPct val="120000"/>
              </a:lnSpc>
              <a:spcBef>
                <a:spcPts val="1000"/>
              </a:spcBef>
              <a:spcAft>
                <a:spcPts val="0"/>
              </a:spcAft>
              <a:buSzPts val="1800"/>
              <a:buNone/>
              <a:defRPr sz="1800">
                <a:solidFill>
                  <a:schemeClr val="dk1"/>
                </a:solidFill>
              </a:defRPr>
            </a:lvl1pPr>
            <a:lvl2pPr indent="-228600" lvl="1" marL="914400" algn="l">
              <a:lnSpc>
                <a:spcPct val="120000"/>
              </a:lnSpc>
              <a:spcBef>
                <a:spcPts val="500"/>
              </a:spcBef>
              <a:spcAft>
                <a:spcPts val="0"/>
              </a:spcAft>
              <a:buSzPts val="1800"/>
              <a:buNone/>
              <a:defRPr sz="1800">
                <a:solidFill>
                  <a:srgbClr val="888888"/>
                </a:solidFill>
              </a:defRPr>
            </a:lvl2pPr>
            <a:lvl3pPr indent="-228600" lvl="2" marL="1371600" algn="l">
              <a:lnSpc>
                <a:spcPct val="120000"/>
              </a:lnSpc>
              <a:spcBef>
                <a:spcPts val="500"/>
              </a:spcBef>
              <a:spcAft>
                <a:spcPts val="0"/>
              </a:spcAft>
              <a:buSzPts val="1800"/>
              <a:buNone/>
              <a:defRPr sz="1800">
                <a:solidFill>
                  <a:srgbClr val="888888"/>
                </a:solidFill>
              </a:defRPr>
            </a:lvl3pPr>
            <a:lvl4pPr indent="-228600" lvl="3" marL="1828800" algn="l">
              <a:lnSpc>
                <a:spcPct val="120000"/>
              </a:lnSpc>
              <a:spcBef>
                <a:spcPts val="500"/>
              </a:spcBef>
              <a:spcAft>
                <a:spcPts val="0"/>
              </a:spcAft>
              <a:buSzPts val="1600"/>
              <a:buNone/>
              <a:defRPr sz="1600">
                <a:solidFill>
                  <a:srgbClr val="888888"/>
                </a:solidFill>
              </a:defRPr>
            </a:lvl4pPr>
            <a:lvl5pPr indent="-228600" lvl="4" marL="2286000" algn="l">
              <a:lnSpc>
                <a:spcPct val="120000"/>
              </a:lnSpc>
              <a:spcBef>
                <a:spcPts val="500"/>
              </a:spcBef>
              <a:spcAft>
                <a:spcPts val="0"/>
              </a:spcAft>
              <a:buSzPts val="1600"/>
              <a:buNone/>
              <a:defRPr sz="1600">
                <a:solidFill>
                  <a:srgbClr val="888888"/>
                </a:solidFill>
              </a:defRPr>
            </a:lvl5pPr>
            <a:lvl6pPr indent="-228600" lvl="5" marL="2743200" algn="l">
              <a:lnSpc>
                <a:spcPct val="120000"/>
              </a:lnSpc>
              <a:spcBef>
                <a:spcPts val="500"/>
              </a:spcBef>
              <a:spcAft>
                <a:spcPts val="0"/>
              </a:spcAft>
              <a:buSzPts val="1600"/>
              <a:buNone/>
              <a:defRPr sz="1600">
                <a:solidFill>
                  <a:srgbClr val="888888"/>
                </a:solidFill>
              </a:defRPr>
            </a:lvl6pPr>
            <a:lvl7pPr indent="-228600" lvl="6" marL="3200400" algn="l">
              <a:lnSpc>
                <a:spcPct val="120000"/>
              </a:lnSpc>
              <a:spcBef>
                <a:spcPts val="500"/>
              </a:spcBef>
              <a:spcAft>
                <a:spcPts val="0"/>
              </a:spcAft>
              <a:buSzPts val="1600"/>
              <a:buNone/>
              <a:defRPr sz="1600">
                <a:solidFill>
                  <a:srgbClr val="888888"/>
                </a:solidFill>
              </a:defRPr>
            </a:lvl7pPr>
            <a:lvl8pPr indent="-228600" lvl="7" marL="3657600" algn="l">
              <a:lnSpc>
                <a:spcPct val="120000"/>
              </a:lnSpc>
              <a:spcBef>
                <a:spcPts val="500"/>
              </a:spcBef>
              <a:spcAft>
                <a:spcPts val="0"/>
              </a:spcAft>
              <a:buSzPts val="1600"/>
              <a:buNone/>
              <a:defRPr sz="1600">
                <a:solidFill>
                  <a:srgbClr val="888888"/>
                </a:solidFill>
              </a:defRPr>
            </a:lvl8pPr>
            <a:lvl9pPr indent="-228600" lvl="8" marL="4114800" algn="l">
              <a:lnSpc>
                <a:spcPct val="120000"/>
              </a:lnSpc>
              <a:spcBef>
                <a:spcPts val="500"/>
              </a:spcBef>
              <a:spcAft>
                <a:spcPts val="0"/>
              </a:spcAft>
              <a:buSzPts val="1600"/>
              <a:buNone/>
              <a:defRPr sz="1600">
                <a:solidFill>
                  <a:srgbClr val="888888"/>
                </a:solidFill>
              </a:defRPr>
            </a:lvl9pPr>
          </a:lstStyle>
          <a:p/>
        </p:txBody>
      </p:sp>
      <p:sp>
        <p:nvSpPr>
          <p:cNvPr id="111" name="Google Shape;111;p21"/>
          <p:cNvSpPr txBox="1"/>
          <p:nvPr>
            <p:ph idx="10" type="dt"/>
          </p:nvPr>
        </p:nvSpPr>
        <p:spPr>
          <a:xfrm>
            <a:off x="7554138" y="330370"/>
            <a:ext cx="3500715" cy="309201"/>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2" name="Google Shape;112;p21"/>
          <p:cNvSpPr txBox="1"/>
          <p:nvPr>
            <p:ph idx="11" type="ftr"/>
          </p:nvPr>
        </p:nvSpPr>
        <p:spPr>
          <a:xfrm>
            <a:off x="1451579" y="329307"/>
            <a:ext cx="5938836" cy="309201"/>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1"/>
          <p:cNvSpPr txBox="1"/>
          <p:nvPr>
            <p:ph idx="12" type="sldNum"/>
          </p:nvPr>
        </p:nvSpPr>
        <p:spPr>
          <a:xfrm>
            <a:off x="480060" y="798973"/>
            <a:ext cx="811019" cy="503578"/>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cxnSp>
        <p:nvCxnSpPr>
          <p:cNvPr id="114" name="Google Shape;114;p21"/>
          <p:cNvCxnSpPr/>
          <p:nvPr/>
        </p:nvCxnSpPr>
        <p:spPr>
          <a:xfrm>
            <a:off x="1454239" y="3804985"/>
            <a:ext cx="8630446" cy="0"/>
          </a:xfrm>
          <a:prstGeom prst="straightConnector1">
            <a:avLst/>
          </a:prstGeom>
          <a:noFill/>
          <a:ln cap="flat" cmpd="sng" w="31750">
            <a:solidFill>
              <a:schemeClr val="accent1"/>
            </a:solidFill>
            <a:prstDash val="solid"/>
            <a:round/>
            <a:headEnd len="sm" w="sm" type="none"/>
            <a:tailEnd len="sm" w="sm" type="none"/>
          </a:ln>
        </p:spPr>
      </p:cxn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15" name="Shape 115"/>
        <p:cNvGrpSpPr/>
        <p:nvPr/>
      </p:nvGrpSpPr>
      <p:grpSpPr>
        <a:xfrm>
          <a:off x="0" y="0"/>
          <a:ext cx="0" cy="0"/>
          <a:chOff x="0" y="0"/>
          <a:chExt cx="0" cy="0"/>
        </a:xfrm>
      </p:grpSpPr>
      <p:sp>
        <p:nvSpPr>
          <p:cNvPr id="116" name="Google Shape;116;p22"/>
          <p:cNvSpPr txBox="1"/>
          <p:nvPr>
            <p:ph type="title"/>
          </p:nvPr>
        </p:nvSpPr>
        <p:spPr>
          <a:xfrm>
            <a:off x="1449217" y="804889"/>
            <a:ext cx="9605635" cy="1059305"/>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2"/>
          <p:cNvSpPr txBox="1"/>
          <p:nvPr>
            <p:ph idx="1" type="body"/>
          </p:nvPr>
        </p:nvSpPr>
        <p:spPr>
          <a:xfrm>
            <a:off x="1447331" y="2010878"/>
            <a:ext cx="4645152" cy="3448595"/>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118" name="Google Shape;118;p22"/>
          <p:cNvSpPr txBox="1"/>
          <p:nvPr>
            <p:ph idx="2" type="body"/>
          </p:nvPr>
        </p:nvSpPr>
        <p:spPr>
          <a:xfrm>
            <a:off x="6413771" y="2017343"/>
            <a:ext cx="4645152" cy="3441520"/>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119" name="Google Shape;119;p22"/>
          <p:cNvSpPr txBox="1"/>
          <p:nvPr>
            <p:ph idx="10" type="dt"/>
          </p:nvPr>
        </p:nvSpPr>
        <p:spPr>
          <a:xfrm>
            <a:off x="7554138" y="330370"/>
            <a:ext cx="3500715" cy="309201"/>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2"/>
          <p:cNvSpPr txBox="1"/>
          <p:nvPr>
            <p:ph idx="11" type="ftr"/>
          </p:nvPr>
        </p:nvSpPr>
        <p:spPr>
          <a:xfrm>
            <a:off x="1451579" y="329307"/>
            <a:ext cx="5938836" cy="309201"/>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1" name="Google Shape;121;p22"/>
          <p:cNvSpPr txBox="1"/>
          <p:nvPr>
            <p:ph idx="12" type="sldNum"/>
          </p:nvPr>
        </p:nvSpPr>
        <p:spPr>
          <a:xfrm>
            <a:off x="480060" y="798973"/>
            <a:ext cx="811019" cy="503578"/>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cxnSp>
        <p:nvCxnSpPr>
          <p:cNvPr id="122" name="Google Shape;122;p22"/>
          <p:cNvCxnSpPr/>
          <p:nvPr/>
        </p:nvCxnSpPr>
        <p:spPr>
          <a:xfrm>
            <a:off x="1453896" y="1847088"/>
            <a:ext cx="9607522" cy="0"/>
          </a:xfrm>
          <a:prstGeom prst="straightConnector1">
            <a:avLst/>
          </a:prstGeom>
          <a:noFill/>
          <a:ln cap="flat" cmpd="sng" w="31750">
            <a:solidFill>
              <a:schemeClr val="accent1"/>
            </a:solidFill>
            <a:prstDash val="solid"/>
            <a:round/>
            <a:headEnd len="sm" w="sm" type="none"/>
            <a:tailEnd len="sm" w="sm" type="none"/>
          </a:ln>
        </p:spPr>
      </p:cxn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23" name="Shape 123"/>
        <p:cNvGrpSpPr/>
        <p:nvPr/>
      </p:nvGrpSpPr>
      <p:grpSpPr>
        <a:xfrm>
          <a:off x="0" y="0"/>
          <a:ext cx="0" cy="0"/>
          <a:chOff x="0" y="0"/>
          <a:chExt cx="0" cy="0"/>
        </a:xfrm>
      </p:grpSpPr>
      <p:sp>
        <p:nvSpPr>
          <p:cNvPr id="124" name="Google Shape;124;p23"/>
          <p:cNvSpPr txBox="1"/>
          <p:nvPr>
            <p:ph type="title"/>
          </p:nvPr>
        </p:nvSpPr>
        <p:spPr>
          <a:xfrm>
            <a:off x="1447191" y="804163"/>
            <a:ext cx="9607661" cy="1056319"/>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5" name="Google Shape;125;p23"/>
          <p:cNvSpPr txBox="1"/>
          <p:nvPr>
            <p:ph idx="1" type="body"/>
          </p:nvPr>
        </p:nvSpPr>
        <p:spPr>
          <a:xfrm>
            <a:off x="1447191" y="2019549"/>
            <a:ext cx="4645152" cy="801943"/>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SzPts val="2200"/>
              <a:buNone/>
              <a:defRPr b="0" sz="2200" cap="none">
                <a:solidFill>
                  <a:schemeClr val="accent1"/>
                </a:solidFill>
              </a:defRPr>
            </a:lvl1pPr>
            <a:lvl2pPr indent="-228600" lvl="1" marL="914400" algn="l">
              <a:lnSpc>
                <a:spcPct val="120000"/>
              </a:lnSpc>
              <a:spcBef>
                <a:spcPts val="500"/>
              </a:spcBef>
              <a:spcAft>
                <a:spcPts val="0"/>
              </a:spcAft>
              <a:buSzPts val="2000"/>
              <a:buNone/>
              <a:defRPr b="1" sz="2000"/>
            </a:lvl2pPr>
            <a:lvl3pPr indent="-228600" lvl="2" marL="1371600" algn="l">
              <a:lnSpc>
                <a:spcPct val="120000"/>
              </a:lnSpc>
              <a:spcBef>
                <a:spcPts val="500"/>
              </a:spcBef>
              <a:spcAft>
                <a:spcPts val="0"/>
              </a:spcAft>
              <a:buSzPts val="1800"/>
              <a:buNone/>
              <a:defRPr b="1" sz="1800"/>
            </a:lvl3pPr>
            <a:lvl4pPr indent="-228600" lvl="3" marL="1828800" algn="l">
              <a:lnSpc>
                <a:spcPct val="120000"/>
              </a:lnSpc>
              <a:spcBef>
                <a:spcPts val="500"/>
              </a:spcBef>
              <a:spcAft>
                <a:spcPts val="0"/>
              </a:spcAft>
              <a:buSzPts val="1600"/>
              <a:buNone/>
              <a:defRPr b="1" sz="1600"/>
            </a:lvl4pPr>
            <a:lvl5pPr indent="-228600" lvl="4" marL="2286000" algn="l">
              <a:lnSpc>
                <a:spcPct val="120000"/>
              </a:lnSpc>
              <a:spcBef>
                <a:spcPts val="500"/>
              </a:spcBef>
              <a:spcAft>
                <a:spcPts val="0"/>
              </a:spcAft>
              <a:buSzPts val="1600"/>
              <a:buNone/>
              <a:defRPr b="1" sz="1600"/>
            </a:lvl5pPr>
            <a:lvl6pPr indent="-228600" lvl="5" marL="2743200" algn="l">
              <a:lnSpc>
                <a:spcPct val="120000"/>
              </a:lnSpc>
              <a:spcBef>
                <a:spcPts val="500"/>
              </a:spcBef>
              <a:spcAft>
                <a:spcPts val="0"/>
              </a:spcAft>
              <a:buSzPts val="1600"/>
              <a:buNone/>
              <a:defRPr b="1" sz="1600"/>
            </a:lvl6pPr>
            <a:lvl7pPr indent="-228600" lvl="6" marL="3200400" algn="l">
              <a:lnSpc>
                <a:spcPct val="120000"/>
              </a:lnSpc>
              <a:spcBef>
                <a:spcPts val="500"/>
              </a:spcBef>
              <a:spcAft>
                <a:spcPts val="0"/>
              </a:spcAft>
              <a:buSzPts val="1600"/>
              <a:buNone/>
              <a:defRPr b="1" sz="1600"/>
            </a:lvl7pPr>
            <a:lvl8pPr indent="-228600" lvl="7" marL="3657600" algn="l">
              <a:lnSpc>
                <a:spcPct val="120000"/>
              </a:lnSpc>
              <a:spcBef>
                <a:spcPts val="500"/>
              </a:spcBef>
              <a:spcAft>
                <a:spcPts val="0"/>
              </a:spcAft>
              <a:buSzPts val="1600"/>
              <a:buNone/>
              <a:defRPr b="1" sz="1600"/>
            </a:lvl8pPr>
            <a:lvl9pPr indent="-228600" lvl="8" marL="4114800" algn="l">
              <a:lnSpc>
                <a:spcPct val="120000"/>
              </a:lnSpc>
              <a:spcBef>
                <a:spcPts val="500"/>
              </a:spcBef>
              <a:spcAft>
                <a:spcPts val="0"/>
              </a:spcAft>
              <a:buSzPts val="1600"/>
              <a:buNone/>
              <a:defRPr b="1" sz="1600"/>
            </a:lvl9pPr>
          </a:lstStyle>
          <a:p/>
        </p:txBody>
      </p:sp>
      <p:sp>
        <p:nvSpPr>
          <p:cNvPr id="126" name="Google Shape;126;p23"/>
          <p:cNvSpPr txBox="1"/>
          <p:nvPr>
            <p:ph idx="2" type="body"/>
          </p:nvPr>
        </p:nvSpPr>
        <p:spPr>
          <a:xfrm>
            <a:off x="1447191" y="2824269"/>
            <a:ext cx="4645152" cy="2644457"/>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127" name="Google Shape;127;p23"/>
          <p:cNvSpPr txBox="1"/>
          <p:nvPr>
            <p:ph idx="3" type="body"/>
          </p:nvPr>
        </p:nvSpPr>
        <p:spPr>
          <a:xfrm>
            <a:off x="6412362" y="2023003"/>
            <a:ext cx="4645152" cy="80223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SzPts val="2200"/>
              <a:buNone/>
              <a:defRPr b="0" sz="2200" cap="none">
                <a:solidFill>
                  <a:schemeClr val="accent1"/>
                </a:solidFill>
              </a:defRPr>
            </a:lvl1pPr>
            <a:lvl2pPr indent="-228600" lvl="1" marL="914400" algn="l">
              <a:lnSpc>
                <a:spcPct val="120000"/>
              </a:lnSpc>
              <a:spcBef>
                <a:spcPts val="500"/>
              </a:spcBef>
              <a:spcAft>
                <a:spcPts val="0"/>
              </a:spcAft>
              <a:buSzPts val="2000"/>
              <a:buNone/>
              <a:defRPr b="1" sz="2000"/>
            </a:lvl2pPr>
            <a:lvl3pPr indent="-228600" lvl="2" marL="1371600" algn="l">
              <a:lnSpc>
                <a:spcPct val="120000"/>
              </a:lnSpc>
              <a:spcBef>
                <a:spcPts val="500"/>
              </a:spcBef>
              <a:spcAft>
                <a:spcPts val="0"/>
              </a:spcAft>
              <a:buSzPts val="1800"/>
              <a:buNone/>
              <a:defRPr b="1" sz="1800"/>
            </a:lvl3pPr>
            <a:lvl4pPr indent="-228600" lvl="3" marL="1828800" algn="l">
              <a:lnSpc>
                <a:spcPct val="120000"/>
              </a:lnSpc>
              <a:spcBef>
                <a:spcPts val="500"/>
              </a:spcBef>
              <a:spcAft>
                <a:spcPts val="0"/>
              </a:spcAft>
              <a:buSzPts val="1600"/>
              <a:buNone/>
              <a:defRPr b="1" sz="1600"/>
            </a:lvl4pPr>
            <a:lvl5pPr indent="-228600" lvl="4" marL="2286000" algn="l">
              <a:lnSpc>
                <a:spcPct val="120000"/>
              </a:lnSpc>
              <a:spcBef>
                <a:spcPts val="500"/>
              </a:spcBef>
              <a:spcAft>
                <a:spcPts val="0"/>
              </a:spcAft>
              <a:buSzPts val="1600"/>
              <a:buNone/>
              <a:defRPr b="1" sz="1600"/>
            </a:lvl5pPr>
            <a:lvl6pPr indent="-228600" lvl="5" marL="2743200" algn="l">
              <a:lnSpc>
                <a:spcPct val="120000"/>
              </a:lnSpc>
              <a:spcBef>
                <a:spcPts val="500"/>
              </a:spcBef>
              <a:spcAft>
                <a:spcPts val="0"/>
              </a:spcAft>
              <a:buSzPts val="1600"/>
              <a:buNone/>
              <a:defRPr b="1" sz="1600"/>
            </a:lvl6pPr>
            <a:lvl7pPr indent="-228600" lvl="6" marL="3200400" algn="l">
              <a:lnSpc>
                <a:spcPct val="120000"/>
              </a:lnSpc>
              <a:spcBef>
                <a:spcPts val="500"/>
              </a:spcBef>
              <a:spcAft>
                <a:spcPts val="0"/>
              </a:spcAft>
              <a:buSzPts val="1600"/>
              <a:buNone/>
              <a:defRPr b="1" sz="1600"/>
            </a:lvl7pPr>
            <a:lvl8pPr indent="-228600" lvl="7" marL="3657600" algn="l">
              <a:lnSpc>
                <a:spcPct val="120000"/>
              </a:lnSpc>
              <a:spcBef>
                <a:spcPts val="500"/>
              </a:spcBef>
              <a:spcAft>
                <a:spcPts val="0"/>
              </a:spcAft>
              <a:buSzPts val="1600"/>
              <a:buNone/>
              <a:defRPr b="1" sz="1600"/>
            </a:lvl8pPr>
            <a:lvl9pPr indent="-228600" lvl="8" marL="4114800" algn="l">
              <a:lnSpc>
                <a:spcPct val="120000"/>
              </a:lnSpc>
              <a:spcBef>
                <a:spcPts val="500"/>
              </a:spcBef>
              <a:spcAft>
                <a:spcPts val="0"/>
              </a:spcAft>
              <a:buSzPts val="1600"/>
              <a:buNone/>
              <a:defRPr b="1" sz="1600"/>
            </a:lvl9pPr>
          </a:lstStyle>
          <a:p/>
        </p:txBody>
      </p:sp>
      <p:sp>
        <p:nvSpPr>
          <p:cNvPr id="128" name="Google Shape;128;p23"/>
          <p:cNvSpPr txBox="1"/>
          <p:nvPr>
            <p:ph idx="4" type="body"/>
          </p:nvPr>
        </p:nvSpPr>
        <p:spPr>
          <a:xfrm>
            <a:off x="6412362" y="2821491"/>
            <a:ext cx="4645152" cy="2637371"/>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129" name="Google Shape;129;p23"/>
          <p:cNvSpPr txBox="1"/>
          <p:nvPr>
            <p:ph idx="10" type="dt"/>
          </p:nvPr>
        </p:nvSpPr>
        <p:spPr>
          <a:xfrm>
            <a:off x="7554138" y="330370"/>
            <a:ext cx="3500715" cy="309201"/>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0" name="Google Shape;130;p23"/>
          <p:cNvSpPr txBox="1"/>
          <p:nvPr>
            <p:ph idx="11" type="ftr"/>
          </p:nvPr>
        </p:nvSpPr>
        <p:spPr>
          <a:xfrm>
            <a:off x="1451579" y="329307"/>
            <a:ext cx="5938836" cy="309201"/>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1" name="Google Shape;131;p23"/>
          <p:cNvSpPr txBox="1"/>
          <p:nvPr>
            <p:ph idx="12" type="sldNum"/>
          </p:nvPr>
        </p:nvSpPr>
        <p:spPr>
          <a:xfrm>
            <a:off x="480060" y="798973"/>
            <a:ext cx="811019" cy="503578"/>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cxnSp>
        <p:nvCxnSpPr>
          <p:cNvPr id="132" name="Google Shape;132;p23"/>
          <p:cNvCxnSpPr/>
          <p:nvPr/>
        </p:nvCxnSpPr>
        <p:spPr>
          <a:xfrm>
            <a:off x="1453896" y="1847088"/>
            <a:ext cx="9607522" cy="0"/>
          </a:xfrm>
          <a:prstGeom prst="straightConnector1">
            <a:avLst/>
          </a:prstGeom>
          <a:noFill/>
          <a:ln cap="flat" cmpd="sng" w="31750">
            <a:solidFill>
              <a:schemeClr val="accent1"/>
            </a:solidFill>
            <a:prstDash val="solid"/>
            <a:round/>
            <a:headEnd len="sm" w="sm" type="none"/>
            <a:tailEnd len="sm" w="sm" type="none"/>
          </a:ln>
        </p:spPr>
      </p:cxn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33" name="Shape 133"/>
        <p:cNvGrpSpPr/>
        <p:nvPr/>
      </p:nvGrpSpPr>
      <p:grpSpPr>
        <a:xfrm>
          <a:off x="0" y="0"/>
          <a:ext cx="0" cy="0"/>
          <a:chOff x="0" y="0"/>
          <a:chExt cx="0" cy="0"/>
        </a:xfrm>
      </p:grpSpPr>
      <p:sp>
        <p:nvSpPr>
          <p:cNvPr id="134" name="Google Shape;134;p24"/>
          <p:cNvSpPr txBox="1"/>
          <p:nvPr>
            <p:ph type="title"/>
          </p:nvPr>
        </p:nvSpPr>
        <p:spPr>
          <a:xfrm>
            <a:off x="1451579" y="804519"/>
            <a:ext cx="9603275" cy="1049235"/>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5" name="Google Shape;135;p24"/>
          <p:cNvSpPr txBox="1"/>
          <p:nvPr>
            <p:ph idx="10" type="dt"/>
          </p:nvPr>
        </p:nvSpPr>
        <p:spPr>
          <a:xfrm>
            <a:off x="7554138" y="330370"/>
            <a:ext cx="3500715" cy="309201"/>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6" name="Google Shape;136;p24"/>
          <p:cNvSpPr txBox="1"/>
          <p:nvPr>
            <p:ph idx="11" type="ftr"/>
          </p:nvPr>
        </p:nvSpPr>
        <p:spPr>
          <a:xfrm>
            <a:off x="1451579" y="329307"/>
            <a:ext cx="5938836" cy="309201"/>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7" name="Google Shape;137;p24"/>
          <p:cNvSpPr txBox="1"/>
          <p:nvPr>
            <p:ph idx="12" type="sldNum"/>
          </p:nvPr>
        </p:nvSpPr>
        <p:spPr>
          <a:xfrm>
            <a:off x="480060" y="798973"/>
            <a:ext cx="811019" cy="503578"/>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cxnSp>
        <p:nvCxnSpPr>
          <p:cNvPr id="138" name="Google Shape;138;p24"/>
          <p:cNvCxnSpPr/>
          <p:nvPr/>
        </p:nvCxnSpPr>
        <p:spPr>
          <a:xfrm>
            <a:off x="1453896" y="1847088"/>
            <a:ext cx="9607522" cy="0"/>
          </a:xfrm>
          <a:prstGeom prst="straightConnector1">
            <a:avLst/>
          </a:prstGeom>
          <a:noFill/>
          <a:ln cap="flat" cmpd="sng" w="31750">
            <a:solidFill>
              <a:schemeClr val="accent1"/>
            </a:solidFill>
            <a:prstDash val="solid"/>
            <a:round/>
            <a:headEnd len="sm" w="sm" type="none"/>
            <a:tailEnd len="sm" w="sm" type="none"/>
          </a:ln>
        </p:spPr>
      </p:cxn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39" name="Shape 139"/>
        <p:cNvGrpSpPr/>
        <p:nvPr/>
      </p:nvGrpSpPr>
      <p:grpSpPr>
        <a:xfrm>
          <a:off x="0" y="0"/>
          <a:ext cx="0" cy="0"/>
          <a:chOff x="0" y="0"/>
          <a:chExt cx="0" cy="0"/>
        </a:xfrm>
      </p:grpSpPr>
      <p:sp>
        <p:nvSpPr>
          <p:cNvPr id="140" name="Google Shape;140;p25"/>
          <p:cNvSpPr txBox="1"/>
          <p:nvPr>
            <p:ph idx="10" type="dt"/>
          </p:nvPr>
        </p:nvSpPr>
        <p:spPr>
          <a:xfrm>
            <a:off x="7554138" y="330370"/>
            <a:ext cx="3500715" cy="309201"/>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1" name="Google Shape;141;p25"/>
          <p:cNvSpPr txBox="1"/>
          <p:nvPr>
            <p:ph idx="11" type="ftr"/>
          </p:nvPr>
        </p:nvSpPr>
        <p:spPr>
          <a:xfrm>
            <a:off x="1451579" y="329307"/>
            <a:ext cx="5938836" cy="309201"/>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2" name="Google Shape;142;p25"/>
          <p:cNvSpPr txBox="1"/>
          <p:nvPr>
            <p:ph idx="12" type="sldNum"/>
          </p:nvPr>
        </p:nvSpPr>
        <p:spPr>
          <a:xfrm>
            <a:off x="480060" y="798973"/>
            <a:ext cx="811019" cy="503578"/>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43" name="Shape 143"/>
        <p:cNvGrpSpPr/>
        <p:nvPr/>
      </p:nvGrpSpPr>
      <p:grpSpPr>
        <a:xfrm>
          <a:off x="0" y="0"/>
          <a:ext cx="0" cy="0"/>
          <a:chOff x="0" y="0"/>
          <a:chExt cx="0" cy="0"/>
        </a:xfrm>
      </p:grpSpPr>
      <p:sp>
        <p:nvSpPr>
          <p:cNvPr id="144" name="Google Shape;144;p26"/>
          <p:cNvSpPr txBox="1"/>
          <p:nvPr>
            <p:ph type="title"/>
          </p:nvPr>
        </p:nvSpPr>
        <p:spPr>
          <a:xfrm>
            <a:off x="1444671" y="798973"/>
            <a:ext cx="3273099" cy="224711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400"/>
              <a:buFont typeface="Gill Sans"/>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5" name="Google Shape;145;p26"/>
          <p:cNvSpPr txBox="1"/>
          <p:nvPr>
            <p:ph idx="1" type="body"/>
          </p:nvPr>
        </p:nvSpPr>
        <p:spPr>
          <a:xfrm>
            <a:off x="5043714" y="798974"/>
            <a:ext cx="6012470" cy="4658826"/>
          </a:xfrm>
          <a:prstGeom prst="rect">
            <a:avLst/>
          </a:prstGeom>
          <a:noFill/>
          <a:ln>
            <a:noFill/>
          </a:ln>
        </p:spPr>
        <p:txBody>
          <a:bodyPr anchorCtr="0" anchor="ctr"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146" name="Google Shape;146;p26"/>
          <p:cNvSpPr txBox="1"/>
          <p:nvPr>
            <p:ph idx="2" type="body"/>
          </p:nvPr>
        </p:nvSpPr>
        <p:spPr>
          <a:xfrm>
            <a:off x="1444671" y="3205491"/>
            <a:ext cx="3275013" cy="2248181"/>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SzPts val="1600"/>
              <a:buNone/>
              <a:defRPr sz="1600"/>
            </a:lvl1pPr>
            <a:lvl2pPr indent="-228600" lvl="1" marL="914400" algn="l">
              <a:lnSpc>
                <a:spcPct val="120000"/>
              </a:lnSpc>
              <a:spcBef>
                <a:spcPts val="500"/>
              </a:spcBef>
              <a:spcAft>
                <a:spcPts val="0"/>
              </a:spcAft>
              <a:buSzPts val="1400"/>
              <a:buNone/>
              <a:defRPr sz="1400"/>
            </a:lvl2pPr>
            <a:lvl3pPr indent="-228600" lvl="2" marL="1371600" algn="l">
              <a:lnSpc>
                <a:spcPct val="120000"/>
              </a:lnSpc>
              <a:spcBef>
                <a:spcPts val="500"/>
              </a:spcBef>
              <a:spcAft>
                <a:spcPts val="0"/>
              </a:spcAft>
              <a:buSzPts val="1200"/>
              <a:buNone/>
              <a:defRPr sz="1200"/>
            </a:lvl3pPr>
            <a:lvl4pPr indent="-228600" lvl="3" marL="1828800" algn="l">
              <a:lnSpc>
                <a:spcPct val="120000"/>
              </a:lnSpc>
              <a:spcBef>
                <a:spcPts val="500"/>
              </a:spcBef>
              <a:spcAft>
                <a:spcPts val="0"/>
              </a:spcAft>
              <a:buSzPts val="1000"/>
              <a:buNone/>
              <a:defRPr sz="1000"/>
            </a:lvl4pPr>
            <a:lvl5pPr indent="-228600" lvl="4" marL="2286000" algn="l">
              <a:lnSpc>
                <a:spcPct val="120000"/>
              </a:lnSpc>
              <a:spcBef>
                <a:spcPts val="500"/>
              </a:spcBef>
              <a:spcAft>
                <a:spcPts val="0"/>
              </a:spcAft>
              <a:buSzPts val="1000"/>
              <a:buNone/>
              <a:defRPr sz="1000"/>
            </a:lvl5pPr>
            <a:lvl6pPr indent="-228600" lvl="5" marL="2743200" algn="l">
              <a:lnSpc>
                <a:spcPct val="120000"/>
              </a:lnSpc>
              <a:spcBef>
                <a:spcPts val="500"/>
              </a:spcBef>
              <a:spcAft>
                <a:spcPts val="0"/>
              </a:spcAft>
              <a:buSzPts val="1000"/>
              <a:buNone/>
              <a:defRPr sz="1000"/>
            </a:lvl6pPr>
            <a:lvl7pPr indent="-228600" lvl="6" marL="3200400" algn="l">
              <a:lnSpc>
                <a:spcPct val="120000"/>
              </a:lnSpc>
              <a:spcBef>
                <a:spcPts val="500"/>
              </a:spcBef>
              <a:spcAft>
                <a:spcPts val="0"/>
              </a:spcAft>
              <a:buSzPts val="1000"/>
              <a:buNone/>
              <a:defRPr sz="1000"/>
            </a:lvl7pPr>
            <a:lvl8pPr indent="-228600" lvl="7" marL="3657600" algn="l">
              <a:lnSpc>
                <a:spcPct val="120000"/>
              </a:lnSpc>
              <a:spcBef>
                <a:spcPts val="500"/>
              </a:spcBef>
              <a:spcAft>
                <a:spcPts val="0"/>
              </a:spcAft>
              <a:buSzPts val="1000"/>
              <a:buNone/>
              <a:defRPr sz="1000"/>
            </a:lvl8pPr>
            <a:lvl9pPr indent="-228600" lvl="8" marL="4114800" algn="l">
              <a:lnSpc>
                <a:spcPct val="120000"/>
              </a:lnSpc>
              <a:spcBef>
                <a:spcPts val="500"/>
              </a:spcBef>
              <a:spcAft>
                <a:spcPts val="0"/>
              </a:spcAft>
              <a:buSzPts val="1000"/>
              <a:buNone/>
              <a:defRPr sz="1000"/>
            </a:lvl9pPr>
          </a:lstStyle>
          <a:p/>
        </p:txBody>
      </p:sp>
      <p:sp>
        <p:nvSpPr>
          <p:cNvPr id="147" name="Google Shape;147;p26"/>
          <p:cNvSpPr txBox="1"/>
          <p:nvPr>
            <p:ph idx="10" type="dt"/>
          </p:nvPr>
        </p:nvSpPr>
        <p:spPr>
          <a:xfrm>
            <a:off x="7554138" y="330370"/>
            <a:ext cx="3500715" cy="309201"/>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8" name="Google Shape;148;p26"/>
          <p:cNvSpPr txBox="1"/>
          <p:nvPr>
            <p:ph idx="11" type="ftr"/>
          </p:nvPr>
        </p:nvSpPr>
        <p:spPr>
          <a:xfrm>
            <a:off x="1451579" y="329307"/>
            <a:ext cx="5938836" cy="309201"/>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9" name="Google Shape;149;p26"/>
          <p:cNvSpPr txBox="1"/>
          <p:nvPr>
            <p:ph idx="12" type="sldNum"/>
          </p:nvPr>
        </p:nvSpPr>
        <p:spPr>
          <a:xfrm>
            <a:off x="480060" y="798973"/>
            <a:ext cx="811019" cy="503578"/>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cxnSp>
        <p:nvCxnSpPr>
          <p:cNvPr id="150" name="Google Shape;150;p26"/>
          <p:cNvCxnSpPr/>
          <p:nvPr/>
        </p:nvCxnSpPr>
        <p:spPr>
          <a:xfrm>
            <a:off x="1448280" y="3205491"/>
            <a:ext cx="3269490" cy="0"/>
          </a:xfrm>
          <a:prstGeom prst="straightConnector1">
            <a:avLst/>
          </a:prstGeom>
          <a:noFill/>
          <a:ln cap="flat" cmpd="sng" w="31750">
            <a:solidFill>
              <a:schemeClr val="accent1"/>
            </a:solidFill>
            <a:prstDash val="solid"/>
            <a:round/>
            <a:headEnd len="sm" w="sm" type="none"/>
            <a:tailEnd len="sm" w="sm" type="none"/>
          </a:ln>
        </p:spPr>
      </p:cxn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51" name="Shape 151"/>
        <p:cNvGrpSpPr/>
        <p:nvPr/>
      </p:nvGrpSpPr>
      <p:grpSpPr>
        <a:xfrm>
          <a:off x="0" y="0"/>
          <a:ext cx="0" cy="0"/>
          <a:chOff x="0" y="0"/>
          <a:chExt cx="0" cy="0"/>
        </a:xfrm>
      </p:grpSpPr>
      <p:grpSp>
        <p:nvGrpSpPr>
          <p:cNvPr id="152" name="Google Shape;152;p27"/>
          <p:cNvGrpSpPr/>
          <p:nvPr/>
        </p:nvGrpSpPr>
        <p:grpSpPr>
          <a:xfrm>
            <a:off x="7477387" y="482170"/>
            <a:ext cx="4074533" cy="5149101"/>
            <a:chOff x="7477387" y="482170"/>
            <a:chExt cx="4074533" cy="5149101"/>
          </a:xfrm>
        </p:grpSpPr>
        <p:sp>
          <p:nvSpPr>
            <p:cNvPr id="153" name="Google Shape;153;p27"/>
            <p:cNvSpPr/>
            <p:nvPr/>
          </p:nvSpPr>
          <p:spPr>
            <a:xfrm>
              <a:off x="7477387" y="482170"/>
              <a:ext cx="4074533" cy="5149101"/>
            </a:xfrm>
            <a:prstGeom prst="rect">
              <a:avLst/>
            </a:prstGeom>
            <a:gradFill>
              <a:gsLst>
                <a:gs pos="0">
                  <a:srgbClr val="000001"/>
                </a:gs>
                <a:gs pos="100000">
                  <a:srgbClr val="191919"/>
                </a:gs>
              </a:gsLst>
              <a:lin ang="5400000" scaled="0"/>
            </a:gradFill>
            <a:ln>
              <a:noFill/>
            </a:ln>
            <a:effectLst>
              <a:outerShdw blurRad="127000" sx="98000" rotWithShape="0" algn="tl" dir="4740000" dist="228600" sy="98000">
                <a:srgbClr val="000000">
                  <a:alpha val="3372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27"/>
            <p:cNvSpPr/>
            <p:nvPr/>
          </p:nvSpPr>
          <p:spPr>
            <a:xfrm>
              <a:off x="7790446" y="812506"/>
              <a:ext cx="3450289" cy="4466452"/>
            </a:xfrm>
            <a:prstGeom prst="rect">
              <a:avLst/>
            </a:prstGeom>
            <a:gradFill>
              <a:gsLst>
                <a:gs pos="0">
                  <a:srgbClr val="DADADA"/>
                </a:gs>
                <a:gs pos="100000">
                  <a:srgbClr val="FFFFFE"/>
                </a:gs>
              </a:gsLst>
              <a:lin ang="16200000" scaled="0"/>
            </a:gradFill>
            <a:ln cap="flat" cmpd="sng" w="50800">
              <a:solidFill>
                <a:srgbClr val="191919"/>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5" name="Google Shape;155;p27"/>
          <p:cNvSpPr txBox="1"/>
          <p:nvPr>
            <p:ph type="title"/>
          </p:nvPr>
        </p:nvSpPr>
        <p:spPr>
          <a:xfrm>
            <a:off x="1451206" y="1129513"/>
            <a:ext cx="5532328" cy="1830584"/>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Gill Sans"/>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6" name="Google Shape;156;p27"/>
          <p:cNvSpPr/>
          <p:nvPr>
            <p:ph idx="2" type="pic"/>
          </p:nvPr>
        </p:nvSpPr>
        <p:spPr>
          <a:xfrm>
            <a:off x="8124389" y="1122542"/>
            <a:ext cx="2791171" cy="3866327"/>
          </a:xfrm>
          <a:prstGeom prst="rect">
            <a:avLst/>
          </a:prstGeom>
          <a:solidFill>
            <a:srgbClr val="D8D8D8"/>
          </a:solidFill>
          <a:ln>
            <a:noFill/>
          </a:ln>
        </p:spPr>
      </p:sp>
      <p:sp>
        <p:nvSpPr>
          <p:cNvPr id="157" name="Google Shape;157;p27"/>
          <p:cNvSpPr txBox="1"/>
          <p:nvPr>
            <p:ph idx="1" type="body"/>
          </p:nvPr>
        </p:nvSpPr>
        <p:spPr>
          <a:xfrm>
            <a:off x="1450329" y="3145992"/>
            <a:ext cx="5524404" cy="2003742"/>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SzPts val="1800"/>
              <a:buNone/>
              <a:defRPr sz="1800"/>
            </a:lvl1pPr>
            <a:lvl2pPr indent="-228600" lvl="1" marL="914400" algn="l">
              <a:lnSpc>
                <a:spcPct val="120000"/>
              </a:lnSpc>
              <a:spcBef>
                <a:spcPts val="500"/>
              </a:spcBef>
              <a:spcAft>
                <a:spcPts val="0"/>
              </a:spcAft>
              <a:buSzPts val="1400"/>
              <a:buNone/>
              <a:defRPr sz="1400"/>
            </a:lvl2pPr>
            <a:lvl3pPr indent="-228600" lvl="2" marL="1371600" algn="l">
              <a:lnSpc>
                <a:spcPct val="120000"/>
              </a:lnSpc>
              <a:spcBef>
                <a:spcPts val="500"/>
              </a:spcBef>
              <a:spcAft>
                <a:spcPts val="0"/>
              </a:spcAft>
              <a:buSzPts val="1200"/>
              <a:buNone/>
              <a:defRPr sz="1200"/>
            </a:lvl3pPr>
            <a:lvl4pPr indent="-228600" lvl="3" marL="1828800" algn="l">
              <a:lnSpc>
                <a:spcPct val="120000"/>
              </a:lnSpc>
              <a:spcBef>
                <a:spcPts val="500"/>
              </a:spcBef>
              <a:spcAft>
                <a:spcPts val="0"/>
              </a:spcAft>
              <a:buSzPts val="1000"/>
              <a:buNone/>
              <a:defRPr sz="1000"/>
            </a:lvl4pPr>
            <a:lvl5pPr indent="-228600" lvl="4" marL="2286000" algn="l">
              <a:lnSpc>
                <a:spcPct val="120000"/>
              </a:lnSpc>
              <a:spcBef>
                <a:spcPts val="500"/>
              </a:spcBef>
              <a:spcAft>
                <a:spcPts val="0"/>
              </a:spcAft>
              <a:buSzPts val="1000"/>
              <a:buNone/>
              <a:defRPr sz="1000"/>
            </a:lvl5pPr>
            <a:lvl6pPr indent="-228600" lvl="5" marL="2743200" algn="l">
              <a:lnSpc>
                <a:spcPct val="120000"/>
              </a:lnSpc>
              <a:spcBef>
                <a:spcPts val="500"/>
              </a:spcBef>
              <a:spcAft>
                <a:spcPts val="0"/>
              </a:spcAft>
              <a:buSzPts val="1000"/>
              <a:buNone/>
              <a:defRPr sz="1000"/>
            </a:lvl6pPr>
            <a:lvl7pPr indent="-228600" lvl="6" marL="3200400" algn="l">
              <a:lnSpc>
                <a:spcPct val="120000"/>
              </a:lnSpc>
              <a:spcBef>
                <a:spcPts val="500"/>
              </a:spcBef>
              <a:spcAft>
                <a:spcPts val="0"/>
              </a:spcAft>
              <a:buSzPts val="1000"/>
              <a:buNone/>
              <a:defRPr sz="1000"/>
            </a:lvl7pPr>
            <a:lvl8pPr indent="-228600" lvl="7" marL="3657600" algn="l">
              <a:lnSpc>
                <a:spcPct val="120000"/>
              </a:lnSpc>
              <a:spcBef>
                <a:spcPts val="500"/>
              </a:spcBef>
              <a:spcAft>
                <a:spcPts val="0"/>
              </a:spcAft>
              <a:buSzPts val="1000"/>
              <a:buNone/>
              <a:defRPr sz="1000"/>
            </a:lvl8pPr>
            <a:lvl9pPr indent="-228600" lvl="8" marL="4114800" algn="l">
              <a:lnSpc>
                <a:spcPct val="120000"/>
              </a:lnSpc>
              <a:spcBef>
                <a:spcPts val="500"/>
              </a:spcBef>
              <a:spcAft>
                <a:spcPts val="0"/>
              </a:spcAft>
              <a:buSzPts val="1000"/>
              <a:buNone/>
              <a:defRPr sz="1000"/>
            </a:lvl9pPr>
          </a:lstStyle>
          <a:p/>
        </p:txBody>
      </p:sp>
      <p:sp>
        <p:nvSpPr>
          <p:cNvPr id="158" name="Google Shape;158;p27"/>
          <p:cNvSpPr txBox="1"/>
          <p:nvPr>
            <p:ph idx="10" type="dt"/>
          </p:nvPr>
        </p:nvSpPr>
        <p:spPr>
          <a:xfrm>
            <a:off x="1447382" y="5469856"/>
            <a:ext cx="5527351" cy="32012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9" name="Google Shape;159;p27"/>
          <p:cNvSpPr txBox="1"/>
          <p:nvPr>
            <p:ph idx="11" type="ftr"/>
          </p:nvPr>
        </p:nvSpPr>
        <p:spPr>
          <a:xfrm>
            <a:off x="1447382" y="318640"/>
            <a:ext cx="5541004" cy="320931"/>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0" name="Google Shape;160;p27"/>
          <p:cNvSpPr txBox="1"/>
          <p:nvPr>
            <p:ph idx="12" type="sldNum"/>
          </p:nvPr>
        </p:nvSpPr>
        <p:spPr>
          <a:xfrm>
            <a:off x="480060" y="798973"/>
            <a:ext cx="811019" cy="503578"/>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cxnSp>
        <p:nvCxnSpPr>
          <p:cNvPr id="161" name="Google Shape;161;p27"/>
          <p:cNvCxnSpPr/>
          <p:nvPr/>
        </p:nvCxnSpPr>
        <p:spPr>
          <a:xfrm>
            <a:off x="1447382" y="3143605"/>
            <a:ext cx="5527351" cy="0"/>
          </a:xfrm>
          <a:prstGeom prst="straightConnector1">
            <a:avLst/>
          </a:prstGeom>
          <a:noFill/>
          <a:ln cap="flat" cmpd="sng" w="31750">
            <a:solidFill>
              <a:schemeClr val="accent1"/>
            </a:solidFill>
            <a:prstDash val="solid"/>
            <a:round/>
            <a:headEnd len="sm" w="sm" type="none"/>
            <a:tailEnd len="sm" w="sm" type="none"/>
          </a:ln>
        </p:spPr>
      </p:cxn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62" name="Shape 162"/>
        <p:cNvGrpSpPr/>
        <p:nvPr/>
      </p:nvGrpSpPr>
      <p:grpSpPr>
        <a:xfrm>
          <a:off x="0" y="0"/>
          <a:ext cx="0" cy="0"/>
          <a:chOff x="0" y="0"/>
          <a:chExt cx="0" cy="0"/>
        </a:xfrm>
      </p:grpSpPr>
      <p:sp>
        <p:nvSpPr>
          <p:cNvPr id="163" name="Google Shape;163;p28"/>
          <p:cNvSpPr txBox="1"/>
          <p:nvPr>
            <p:ph type="title"/>
          </p:nvPr>
        </p:nvSpPr>
        <p:spPr>
          <a:xfrm>
            <a:off x="1451579" y="804519"/>
            <a:ext cx="9603275" cy="1049235"/>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4" name="Google Shape;164;p28"/>
          <p:cNvSpPr txBox="1"/>
          <p:nvPr>
            <p:ph idx="1" type="body"/>
          </p:nvPr>
        </p:nvSpPr>
        <p:spPr>
          <a:xfrm rot="5400000">
            <a:off x="4527910" y="-1060599"/>
            <a:ext cx="3450613" cy="9603275"/>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165" name="Google Shape;165;p28"/>
          <p:cNvSpPr txBox="1"/>
          <p:nvPr>
            <p:ph idx="10" type="dt"/>
          </p:nvPr>
        </p:nvSpPr>
        <p:spPr>
          <a:xfrm>
            <a:off x="7554138" y="330370"/>
            <a:ext cx="3500715" cy="309201"/>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6" name="Google Shape;166;p28"/>
          <p:cNvSpPr txBox="1"/>
          <p:nvPr>
            <p:ph idx="11" type="ftr"/>
          </p:nvPr>
        </p:nvSpPr>
        <p:spPr>
          <a:xfrm>
            <a:off x="1451579" y="329307"/>
            <a:ext cx="5938836" cy="309201"/>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7" name="Google Shape;167;p28"/>
          <p:cNvSpPr txBox="1"/>
          <p:nvPr>
            <p:ph idx="12" type="sldNum"/>
          </p:nvPr>
        </p:nvSpPr>
        <p:spPr>
          <a:xfrm>
            <a:off x="480060" y="798973"/>
            <a:ext cx="811019" cy="503578"/>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cxnSp>
        <p:nvCxnSpPr>
          <p:cNvPr id="168" name="Google Shape;168;p28"/>
          <p:cNvCxnSpPr/>
          <p:nvPr/>
        </p:nvCxnSpPr>
        <p:spPr>
          <a:xfrm>
            <a:off x="1453896" y="1847088"/>
            <a:ext cx="9607522" cy="0"/>
          </a:xfrm>
          <a:prstGeom prst="straightConnector1">
            <a:avLst/>
          </a:prstGeom>
          <a:noFill/>
          <a:ln cap="flat" cmpd="sng" w="31750">
            <a:solidFill>
              <a:schemeClr val="accent1"/>
            </a:solidFill>
            <a:prstDash val="solid"/>
            <a:round/>
            <a:headEnd len="sm" w="sm" type="none"/>
            <a:tailEnd len="sm" w="sm" type="none"/>
          </a:ln>
        </p:spPr>
      </p:cxn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69" name="Shape 169"/>
        <p:cNvGrpSpPr/>
        <p:nvPr/>
      </p:nvGrpSpPr>
      <p:grpSpPr>
        <a:xfrm>
          <a:off x="0" y="0"/>
          <a:ext cx="0" cy="0"/>
          <a:chOff x="0" y="0"/>
          <a:chExt cx="0" cy="0"/>
        </a:xfrm>
      </p:grpSpPr>
      <p:sp>
        <p:nvSpPr>
          <p:cNvPr id="170" name="Google Shape;170;p29"/>
          <p:cNvSpPr txBox="1"/>
          <p:nvPr>
            <p:ph type="title"/>
          </p:nvPr>
        </p:nvSpPr>
        <p:spPr>
          <a:xfrm rot="5400000">
            <a:off x="7917038" y="2321047"/>
            <a:ext cx="4659889" cy="1615742"/>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dk1"/>
              </a:buClr>
              <a:buSzPts val="3200"/>
              <a:buFont typeface="Gill Sans"/>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1" name="Google Shape;171;p29"/>
          <p:cNvSpPr txBox="1"/>
          <p:nvPr>
            <p:ph idx="1" type="body"/>
          </p:nvPr>
        </p:nvSpPr>
        <p:spPr>
          <a:xfrm rot="5400000">
            <a:off x="3029143" y="-785498"/>
            <a:ext cx="4659889" cy="7828830"/>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172" name="Google Shape;172;p29"/>
          <p:cNvSpPr txBox="1"/>
          <p:nvPr>
            <p:ph idx="10" type="dt"/>
          </p:nvPr>
        </p:nvSpPr>
        <p:spPr>
          <a:xfrm>
            <a:off x="7554138" y="330370"/>
            <a:ext cx="3500715" cy="309201"/>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3" name="Google Shape;173;p29"/>
          <p:cNvSpPr txBox="1"/>
          <p:nvPr>
            <p:ph idx="11" type="ftr"/>
          </p:nvPr>
        </p:nvSpPr>
        <p:spPr>
          <a:xfrm>
            <a:off x="1451579" y="329307"/>
            <a:ext cx="5938836" cy="309201"/>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4" name="Google Shape;174;p29"/>
          <p:cNvSpPr txBox="1"/>
          <p:nvPr>
            <p:ph idx="12" type="sldNum"/>
          </p:nvPr>
        </p:nvSpPr>
        <p:spPr>
          <a:xfrm>
            <a:off x="480060" y="798973"/>
            <a:ext cx="811019" cy="503578"/>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cxnSp>
        <p:nvCxnSpPr>
          <p:cNvPr id="175" name="Google Shape;175;p29"/>
          <p:cNvCxnSpPr/>
          <p:nvPr/>
        </p:nvCxnSpPr>
        <p:spPr>
          <a:xfrm>
            <a:off x="9439111" y="798973"/>
            <a:ext cx="0" cy="4659889"/>
          </a:xfrm>
          <a:prstGeom prst="straightConnector1">
            <a:avLst/>
          </a:prstGeom>
          <a:noFill/>
          <a:ln cap="flat" cmpd="sng" w="31750">
            <a:solidFill>
              <a:schemeClr val="accent1"/>
            </a:solidFill>
            <a:prstDash val="solid"/>
            <a:round/>
            <a:headEnd len="sm" w="sm" type="none"/>
            <a:tailEnd len="sm" w="sm" type="none"/>
          </a:ln>
        </p:spPr>
      </p:cxn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1.xml"/><Relationship Id="rId10" Type="http://schemas.openxmlformats.org/officeDocument/2006/relationships/slideLayout" Target="../slideLayouts/slideLayout20.xml"/><Relationship Id="rId13" Type="http://schemas.openxmlformats.org/officeDocument/2006/relationships/theme" Target="../theme/theme1.xml"/><Relationship Id="rId12" Type="http://schemas.openxmlformats.org/officeDocument/2006/relationships/slideLayout" Target="../slideLayouts/slideLayout22.xml"/><Relationship Id="rId1" Type="http://schemas.openxmlformats.org/officeDocument/2006/relationships/image" Target="../media/image1.jpg"/><Relationship Id="rId2" Type="http://schemas.openxmlformats.org/officeDocument/2006/relationships/slideLayout" Target="../slideLayouts/slideLayout12.xml"/><Relationship Id="rId3" Type="http://schemas.openxmlformats.org/officeDocument/2006/relationships/slideLayout" Target="../slideLayouts/slideLayout13.xml"/><Relationship Id="rId4" Type="http://schemas.openxmlformats.org/officeDocument/2006/relationships/slideLayout" Target="../slideLayouts/slideLayout14.xml"/><Relationship Id="rId9" Type="http://schemas.openxmlformats.org/officeDocument/2006/relationships/slideLayout" Target="../slideLayouts/slideLayout19.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 name="Google Shape;12;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 name="Google Shape;13;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 name="Google Shape;14;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757575"/>
                </a:solidFill>
                <a:latin typeface="Arial"/>
                <a:ea typeface="Arial"/>
                <a:cs typeface="Arial"/>
                <a:sym typeface="Arial"/>
              </a:defRPr>
            </a:lvl1pPr>
            <a:lvl2pPr indent="0" lvl="1" marL="0" marR="0" rtl="0" algn="r">
              <a:spcBef>
                <a:spcPts val="0"/>
              </a:spcBef>
              <a:buNone/>
              <a:defRPr b="0" i="0" sz="1200" u="none" cap="none" strike="noStrike">
                <a:solidFill>
                  <a:srgbClr val="757575"/>
                </a:solidFill>
                <a:latin typeface="Arial"/>
                <a:ea typeface="Arial"/>
                <a:cs typeface="Arial"/>
                <a:sym typeface="Arial"/>
              </a:defRPr>
            </a:lvl2pPr>
            <a:lvl3pPr indent="0" lvl="2" marL="0" marR="0" rtl="0" algn="r">
              <a:spcBef>
                <a:spcPts val="0"/>
              </a:spcBef>
              <a:buNone/>
              <a:defRPr b="0" i="0" sz="1200" u="none" cap="none" strike="noStrike">
                <a:solidFill>
                  <a:srgbClr val="757575"/>
                </a:solidFill>
                <a:latin typeface="Arial"/>
                <a:ea typeface="Arial"/>
                <a:cs typeface="Arial"/>
                <a:sym typeface="Arial"/>
              </a:defRPr>
            </a:lvl3pPr>
            <a:lvl4pPr indent="0" lvl="3" marL="0" marR="0" rtl="0" algn="r">
              <a:spcBef>
                <a:spcPts val="0"/>
              </a:spcBef>
              <a:buNone/>
              <a:defRPr b="0" i="0" sz="1200" u="none" cap="none" strike="noStrike">
                <a:solidFill>
                  <a:srgbClr val="757575"/>
                </a:solidFill>
                <a:latin typeface="Arial"/>
                <a:ea typeface="Arial"/>
                <a:cs typeface="Arial"/>
                <a:sym typeface="Arial"/>
              </a:defRPr>
            </a:lvl4pPr>
            <a:lvl5pPr indent="0" lvl="4" marL="0" marR="0" rtl="0" algn="r">
              <a:spcBef>
                <a:spcPts val="0"/>
              </a:spcBef>
              <a:buNone/>
              <a:defRPr b="0" i="0" sz="1200" u="none" cap="none" strike="noStrike">
                <a:solidFill>
                  <a:srgbClr val="757575"/>
                </a:solidFill>
                <a:latin typeface="Arial"/>
                <a:ea typeface="Arial"/>
                <a:cs typeface="Arial"/>
                <a:sym typeface="Arial"/>
              </a:defRPr>
            </a:lvl5pPr>
            <a:lvl6pPr indent="0" lvl="5" marL="0" marR="0" rtl="0" algn="r">
              <a:spcBef>
                <a:spcPts val="0"/>
              </a:spcBef>
              <a:buNone/>
              <a:defRPr b="0" i="0" sz="1200" u="none" cap="none" strike="noStrike">
                <a:solidFill>
                  <a:srgbClr val="757575"/>
                </a:solidFill>
                <a:latin typeface="Arial"/>
                <a:ea typeface="Arial"/>
                <a:cs typeface="Arial"/>
                <a:sym typeface="Arial"/>
              </a:defRPr>
            </a:lvl6pPr>
            <a:lvl7pPr indent="0" lvl="6" marL="0" marR="0" rtl="0" algn="r">
              <a:spcBef>
                <a:spcPts val="0"/>
              </a:spcBef>
              <a:buNone/>
              <a:defRPr b="0" i="0" sz="1200" u="none" cap="none" strike="noStrike">
                <a:solidFill>
                  <a:srgbClr val="757575"/>
                </a:solidFill>
                <a:latin typeface="Arial"/>
                <a:ea typeface="Arial"/>
                <a:cs typeface="Arial"/>
                <a:sym typeface="Arial"/>
              </a:defRPr>
            </a:lvl7pPr>
            <a:lvl8pPr indent="0" lvl="7" marL="0" marR="0" rtl="0" algn="r">
              <a:spcBef>
                <a:spcPts val="0"/>
              </a:spcBef>
              <a:buNone/>
              <a:defRPr b="0" i="0" sz="1200" u="none" cap="none" strike="noStrike">
                <a:solidFill>
                  <a:srgbClr val="757575"/>
                </a:solidFill>
                <a:latin typeface="Arial"/>
                <a:ea typeface="Arial"/>
                <a:cs typeface="Arial"/>
                <a:sym typeface="Arial"/>
              </a:defRPr>
            </a:lvl8pPr>
            <a:lvl9pPr indent="0" lvl="8" marL="0" marR="0" rtl="0" algn="r">
              <a:spcBef>
                <a:spcPts val="0"/>
              </a:spcBef>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5" name="Google Shape;15;p16"/>
          <p:cNvSpPr txBox="1"/>
          <p:nvPr/>
        </p:nvSpPr>
        <p:spPr>
          <a:xfrm>
            <a:off x="10157458" y="6330042"/>
            <a:ext cx="3612969"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1400" u="none" cap="none" strike="noStrike">
                <a:solidFill>
                  <a:schemeClr val="accent2"/>
                </a:solidFill>
                <a:latin typeface="Arial"/>
                <a:ea typeface="Arial"/>
                <a:cs typeface="Arial"/>
                <a:sym typeface="Arial"/>
              </a:rPr>
              <a:t>©2025 TweakTeach</a:t>
            </a:r>
            <a:endParaRPr b="1" sz="1400">
              <a:solidFill>
                <a:schemeClr val="accent2"/>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EBE9E6"/>
            </a:gs>
            <a:gs pos="100000">
              <a:srgbClr val="C9C5C0"/>
            </a:gs>
          </a:gsLst>
          <a:path path="circle">
            <a:fillToRect b="50%" l="50%" r="50%" t="50%"/>
          </a:path>
          <a:tileRect/>
        </a:gradFill>
      </p:bgPr>
    </p:bg>
    <p:spTree>
      <p:nvGrpSpPr>
        <p:cNvPr id="85" name="Shape 85"/>
        <p:cNvGrpSpPr/>
        <p:nvPr/>
      </p:nvGrpSpPr>
      <p:grpSpPr>
        <a:xfrm>
          <a:off x="0" y="0"/>
          <a:ext cx="0" cy="0"/>
          <a:chOff x="0" y="0"/>
          <a:chExt cx="0" cy="0"/>
        </a:xfrm>
      </p:grpSpPr>
      <p:sp>
        <p:nvSpPr>
          <p:cNvPr id="86" name="Google Shape;86;p18"/>
          <p:cNvSpPr/>
          <p:nvPr/>
        </p:nvSpPr>
        <p:spPr>
          <a:xfrm>
            <a:off x="0" y="2019476"/>
            <a:ext cx="12192000" cy="4105941"/>
          </a:xfrm>
          <a:prstGeom prst="rect">
            <a:avLst/>
          </a:prstGeom>
          <a:gradFill>
            <a:gsLst>
              <a:gs pos="0">
                <a:srgbClr val="DFDBD5">
                  <a:alpha val="0"/>
                </a:srgbClr>
              </a:gs>
              <a:gs pos="100000">
                <a:schemeClr val="lt2"/>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Gill Sans"/>
              <a:ea typeface="Gill Sans"/>
              <a:cs typeface="Gill Sans"/>
              <a:sym typeface="Gill Sans"/>
            </a:endParaRPr>
          </a:p>
        </p:txBody>
      </p:sp>
      <p:pic>
        <p:nvPicPr>
          <p:cNvPr id="87" name="Google Shape;87;p18"/>
          <p:cNvPicPr preferRelativeResize="0"/>
          <p:nvPr/>
        </p:nvPicPr>
        <p:blipFill rotWithShape="1">
          <a:blip r:embed="rId1">
            <a:alphaModFix/>
          </a:blip>
          <a:srcRect b="-1538" l="0" r="0" t="1538"/>
          <a:stretch/>
        </p:blipFill>
        <p:spPr>
          <a:xfrm>
            <a:off x="0" y="6126480"/>
            <a:ext cx="12192000" cy="742950"/>
          </a:xfrm>
          <a:prstGeom prst="rect">
            <a:avLst/>
          </a:prstGeom>
          <a:noFill/>
          <a:ln>
            <a:noFill/>
          </a:ln>
        </p:spPr>
      </p:pic>
      <p:sp>
        <p:nvSpPr>
          <p:cNvPr id="88" name="Google Shape;88;p18"/>
          <p:cNvSpPr txBox="1"/>
          <p:nvPr>
            <p:ph type="title"/>
          </p:nvPr>
        </p:nvSpPr>
        <p:spPr>
          <a:xfrm>
            <a:off x="1451579" y="804519"/>
            <a:ext cx="9603275" cy="1049235"/>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0"/>
              </a:spcBef>
              <a:spcAft>
                <a:spcPts val="0"/>
              </a:spcAft>
              <a:buClr>
                <a:schemeClr val="dk1"/>
              </a:buClr>
              <a:buSzPts val="3200"/>
              <a:buFont typeface="Gill Sans"/>
              <a:buNone/>
              <a:defRPr b="0" i="0" sz="3200" u="none" cap="none" strike="noStrike">
                <a:solidFill>
                  <a:schemeClr val="dk1"/>
                </a:solidFill>
                <a:latin typeface="Gill Sans"/>
                <a:ea typeface="Gill Sans"/>
                <a:cs typeface="Gill Sans"/>
                <a:sym typeface="Gill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9" name="Google Shape;89;p18"/>
          <p:cNvSpPr txBox="1"/>
          <p:nvPr>
            <p:ph idx="1" type="body"/>
          </p:nvPr>
        </p:nvSpPr>
        <p:spPr>
          <a:xfrm>
            <a:off x="1451579" y="2015732"/>
            <a:ext cx="9603275" cy="3450613"/>
          </a:xfrm>
          <a:prstGeom prst="rect">
            <a:avLst/>
          </a:prstGeom>
          <a:noFill/>
          <a:ln>
            <a:noFill/>
          </a:ln>
        </p:spPr>
        <p:txBody>
          <a:bodyPr anchorCtr="0" anchor="t" bIns="45700" lIns="91425" spcFirstLastPara="1" rIns="91425" wrap="square" tIns="45700">
            <a:normAutofit/>
          </a:bodyPr>
          <a:lstStyle>
            <a:lvl1pPr indent="-355600" lvl="0" marL="457200" marR="0" rtl="0" algn="l">
              <a:lnSpc>
                <a:spcPct val="120000"/>
              </a:lnSpc>
              <a:spcBef>
                <a:spcPts val="1000"/>
              </a:spcBef>
              <a:spcAft>
                <a:spcPts val="0"/>
              </a:spcAft>
              <a:buClr>
                <a:schemeClr val="accent1"/>
              </a:buClr>
              <a:buSzPts val="2000"/>
              <a:buFont typeface="Arial"/>
              <a:buChar char="•"/>
              <a:defRPr b="0" i="0" sz="2000" u="none" cap="none" strike="noStrike">
                <a:solidFill>
                  <a:schemeClr val="dk1"/>
                </a:solidFill>
                <a:latin typeface="Gill Sans"/>
                <a:ea typeface="Gill Sans"/>
                <a:cs typeface="Gill Sans"/>
                <a:sym typeface="Gill Sans"/>
              </a:defRPr>
            </a:lvl1pPr>
            <a:lvl2pPr indent="-342900" lvl="1" marL="914400" marR="0" rtl="0" algn="l">
              <a:lnSpc>
                <a:spcPct val="120000"/>
              </a:lnSpc>
              <a:spcBef>
                <a:spcPts val="500"/>
              </a:spcBef>
              <a:spcAft>
                <a:spcPts val="0"/>
              </a:spcAft>
              <a:buClr>
                <a:schemeClr val="accent1"/>
              </a:buClr>
              <a:buSzPts val="1800"/>
              <a:buFont typeface="Arial"/>
              <a:buChar char="•"/>
              <a:defRPr b="0" i="0" sz="1800" u="none" cap="none" strike="noStrike">
                <a:solidFill>
                  <a:schemeClr val="dk1"/>
                </a:solidFill>
                <a:latin typeface="Gill Sans"/>
                <a:ea typeface="Gill Sans"/>
                <a:cs typeface="Gill Sans"/>
                <a:sym typeface="Gill Sans"/>
              </a:defRPr>
            </a:lvl2pPr>
            <a:lvl3pPr indent="-330200" lvl="2" marL="1371600" marR="0" rtl="0" algn="l">
              <a:lnSpc>
                <a:spcPct val="120000"/>
              </a:lnSpc>
              <a:spcBef>
                <a:spcPts val="500"/>
              </a:spcBef>
              <a:spcAft>
                <a:spcPts val="0"/>
              </a:spcAft>
              <a:buClr>
                <a:schemeClr val="accent1"/>
              </a:buClr>
              <a:buSzPts val="1600"/>
              <a:buFont typeface="Arial"/>
              <a:buChar char="•"/>
              <a:defRPr b="0" i="0" sz="1600" u="none" cap="none" strike="noStrike">
                <a:solidFill>
                  <a:schemeClr val="dk1"/>
                </a:solidFill>
                <a:latin typeface="Gill Sans"/>
                <a:ea typeface="Gill Sans"/>
                <a:cs typeface="Gill Sans"/>
                <a:sym typeface="Gill Sans"/>
              </a:defRPr>
            </a:lvl3pPr>
            <a:lvl4pPr indent="-317500" lvl="3" marL="1828800" marR="0" rtl="0" algn="l">
              <a:lnSpc>
                <a:spcPct val="120000"/>
              </a:lnSpc>
              <a:spcBef>
                <a:spcPts val="500"/>
              </a:spcBef>
              <a:spcAft>
                <a:spcPts val="0"/>
              </a:spcAft>
              <a:buClr>
                <a:schemeClr val="accent1"/>
              </a:buClr>
              <a:buSzPts val="1400"/>
              <a:buFont typeface="Arial"/>
              <a:buChar char="•"/>
              <a:defRPr b="0" i="0" sz="1400" u="none" cap="none" strike="noStrike">
                <a:solidFill>
                  <a:schemeClr val="dk1"/>
                </a:solidFill>
                <a:latin typeface="Gill Sans"/>
                <a:ea typeface="Gill Sans"/>
                <a:cs typeface="Gill Sans"/>
                <a:sym typeface="Gill Sans"/>
              </a:defRPr>
            </a:lvl4pPr>
            <a:lvl5pPr indent="-304800" lvl="4" marL="2286000" marR="0" rtl="0" algn="l">
              <a:lnSpc>
                <a:spcPct val="120000"/>
              </a:lnSpc>
              <a:spcBef>
                <a:spcPts val="500"/>
              </a:spcBef>
              <a:spcAft>
                <a:spcPts val="0"/>
              </a:spcAft>
              <a:buClr>
                <a:schemeClr val="accent1"/>
              </a:buClr>
              <a:buSzPts val="1200"/>
              <a:buFont typeface="Arial"/>
              <a:buChar char="•"/>
              <a:defRPr b="0" i="0" sz="1200" u="none" cap="none" strike="noStrike">
                <a:solidFill>
                  <a:schemeClr val="dk1"/>
                </a:solidFill>
                <a:latin typeface="Gill Sans"/>
                <a:ea typeface="Gill Sans"/>
                <a:cs typeface="Gill Sans"/>
                <a:sym typeface="Gill Sans"/>
              </a:defRPr>
            </a:lvl5pPr>
            <a:lvl6pPr indent="-304800" lvl="5" marL="2743200" marR="0" rtl="0" algn="l">
              <a:lnSpc>
                <a:spcPct val="120000"/>
              </a:lnSpc>
              <a:spcBef>
                <a:spcPts val="500"/>
              </a:spcBef>
              <a:spcAft>
                <a:spcPts val="0"/>
              </a:spcAft>
              <a:buClr>
                <a:schemeClr val="accent1"/>
              </a:buClr>
              <a:buSzPts val="1200"/>
              <a:buFont typeface="Arial"/>
              <a:buChar char="•"/>
              <a:defRPr b="0" i="0" sz="1200" u="none" cap="none" strike="noStrike">
                <a:solidFill>
                  <a:schemeClr val="dk1"/>
                </a:solidFill>
                <a:latin typeface="Gill Sans"/>
                <a:ea typeface="Gill Sans"/>
                <a:cs typeface="Gill Sans"/>
                <a:sym typeface="Gill Sans"/>
              </a:defRPr>
            </a:lvl6pPr>
            <a:lvl7pPr indent="-304800" lvl="6" marL="3200400" marR="0" rtl="0" algn="l">
              <a:lnSpc>
                <a:spcPct val="120000"/>
              </a:lnSpc>
              <a:spcBef>
                <a:spcPts val="500"/>
              </a:spcBef>
              <a:spcAft>
                <a:spcPts val="0"/>
              </a:spcAft>
              <a:buClr>
                <a:schemeClr val="accent1"/>
              </a:buClr>
              <a:buSzPts val="1200"/>
              <a:buFont typeface="Arial"/>
              <a:buChar char="•"/>
              <a:defRPr b="0" i="0" sz="1200" u="none" cap="none" strike="noStrike">
                <a:solidFill>
                  <a:schemeClr val="dk1"/>
                </a:solidFill>
                <a:latin typeface="Gill Sans"/>
                <a:ea typeface="Gill Sans"/>
                <a:cs typeface="Gill Sans"/>
                <a:sym typeface="Gill Sans"/>
              </a:defRPr>
            </a:lvl7pPr>
            <a:lvl8pPr indent="-304800" lvl="7" marL="3657600" marR="0" rtl="0" algn="l">
              <a:lnSpc>
                <a:spcPct val="120000"/>
              </a:lnSpc>
              <a:spcBef>
                <a:spcPts val="500"/>
              </a:spcBef>
              <a:spcAft>
                <a:spcPts val="0"/>
              </a:spcAft>
              <a:buClr>
                <a:schemeClr val="accent1"/>
              </a:buClr>
              <a:buSzPts val="1200"/>
              <a:buFont typeface="Arial"/>
              <a:buChar char="•"/>
              <a:defRPr b="0" i="0" sz="1200" u="none" cap="none" strike="noStrike">
                <a:solidFill>
                  <a:schemeClr val="dk1"/>
                </a:solidFill>
                <a:latin typeface="Gill Sans"/>
                <a:ea typeface="Gill Sans"/>
                <a:cs typeface="Gill Sans"/>
                <a:sym typeface="Gill Sans"/>
              </a:defRPr>
            </a:lvl8pPr>
            <a:lvl9pPr indent="-304800" lvl="8" marL="4114800" marR="0" rtl="0" algn="l">
              <a:lnSpc>
                <a:spcPct val="120000"/>
              </a:lnSpc>
              <a:spcBef>
                <a:spcPts val="500"/>
              </a:spcBef>
              <a:spcAft>
                <a:spcPts val="0"/>
              </a:spcAft>
              <a:buClr>
                <a:schemeClr val="accent1"/>
              </a:buClr>
              <a:buSzPts val="1200"/>
              <a:buFont typeface="Arial"/>
              <a:buChar char="•"/>
              <a:defRPr b="0" i="0" sz="1200" u="none" cap="none" strike="noStrike">
                <a:solidFill>
                  <a:schemeClr val="dk1"/>
                </a:solidFill>
                <a:latin typeface="Gill Sans"/>
                <a:ea typeface="Gill Sans"/>
                <a:cs typeface="Gill Sans"/>
                <a:sym typeface="Gill Sans"/>
              </a:defRPr>
            </a:lvl9pPr>
          </a:lstStyle>
          <a:p/>
        </p:txBody>
      </p:sp>
      <p:sp>
        <p:nvSpPr>
          <p:cNvPr id="90" name="Google Shape;90;p18"/>
          <p:cNvSpPr txBox="1"/>
          <p:nvPr>
            <p:ph idx="10" type="dt"/>
          </p:nvPr>
        </p:nvSpPr>
        <p:spPr>
          <a:xfrm>
            <a:off x="7554138" y="330370"/>
            <a:ext cx="3500715" cy="309201"/>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sz="1000">
                <a:solidFill>
                  <a:srgbClr val="888888"/>
                </a:solidFill>
                <a:latin typeface="Gill Sans"/>
                <a:ea typeface="Gill Sans"/>
                <a:cs typeface="Gill Sans"/>
                <a:sym typeface="Gill Sans"/>
              </a:defRPr>
            </a:lvl1pPr>
            <a:lvl2pPr lvl="1"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2pPr>
            <a:lvl3pPr lvl="2"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3pPr>
            <a:lvl4pPr lvl="3"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4pPr>
            <a:lvl5pPr lvl="4"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5pPr>
            <a:lvl6pPr lvl="5"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6pPr>
            <a:lvl7pPr lvl="6"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7pPr>
            <a:lvl8pPr lvl="7"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8pPr>
            <a:lvl9pPr lvl="8"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9pPr>
          </a:lstStyle>
          <a:p/>
        </p:txBody>
      </p:sp>
      <p:sp>
        <p:nvSpPr>
          <p:cNvPr id="91" name="Google Shape;91;p18"/>
          <p:cNvSpPr txBox="1"/>
          <p:nvPr>
            <p:ph idx="11" type="ftr"/>
          </p:nvPr>
        </p:nvSpPr>
        <p:spPr>
          <a:xfrm>
            <a:off x="1451579" y="329307"/>
            <a:ext cx="5938836" cy="309201"/>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000">
                <a:solidFill>
                  <a:srgbClr val="888888"/>
                </a:solidFill>
                <a:latin typeface="Gill Sans"/>
                <a:ea typeface="Gill Sans"/>
                <a:cs typeface="Gill Sans"/>
                <a:sym typeface="Gill Sans"/>
              </a:defRPr>
            </a:lvl1pPr>
            <a:lvl2pPr lvl="1"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2pPr>
            <a:lvl3pPr lvl="2"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3pPr>
            <a:lvl4pPr lvl="3"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4pPr>
            <a:lvl5pPr lvl="4"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5pPr>
            <a:lvl6pPr lvl="5"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6pPr>
            <a:lvl7pPr lvl="6"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7pPr>
            <a:lvl8pPr lvl="7"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8pPr>
            <a:lvl9pPr lvl="8"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9pPr>
          </a:lstStyle>
          <a:p/>
        </p:txBody>
      </p:sp>
      <p:sp>
        <p:nvSpPr>
          <p:cNvPr id="92" name="Google Shape;92;p18"/>
          <p:cNvSpPr txBox="1"/>
          <p:nvPr>
            <p:ph idx="12" type="sldNum"/>
          </p:nvPr>
        </p:nvSpPr>
        <p:spPr>
          <a:xfrm>
            <a:off x="480060" y="798973"/>
            <a:ext cx="811019" cy="503578"/>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sz="2800">
                <a:solidFill>
                  <a:schemeClr val="accent1"/>
                </a:solidFill>
                <a:latin typeface="Gill Sans"/>
                <a:ea typeface="Gill Sans"/>
                <a:cs typeface="Gill Sans"/>
                <a:sym typeface="Gill Sans"/>
              </a:defRPr>
            </a:lvl1pPr>
            <a:lvl2pPr indent="0" lvl="1" marL="0" marR="0" rtl="0" algn="r">
              <a:spcBef>
                <a:spcPts val="0"/>
              </a:spcBef>
              <a:buNone/>
              <a:defRPr sz="2800">
                <a:solidFill>
                  <a:schemeClr val="accent1"/>
                </a:solidFill>
                <a:latin typeface="Gill Sans"/>
                <a:ea typeface="Gill Sans"/>
                <a:cs typeface="Gill Sans"/>
                <a:sym typeface="Gill Sans"/>
              </a:defRPr>
            </a:lvl2pPr>
            <a:lvl3pPr indent="0" lvl="2" marL="0" marR="0" rtl="0" algn="r">
              <a:spcBef>
                <a:spcPts val="0"/>
              </a:spcBef>
              <a:buNone/>
              <a:defRPr sz="2800">
                <a:solidFill>
                  <a:schemeClr val="accent1"/>
                </a:solidFill>
                <a:latin typeface="Gill Sans"/>
                <a:ea typeface="Gill Sans"/>
                <a:cs typeface="Gill Sans"/>
                <a:sym typeface="Gill Sans"/>
              </a:defRPr>
            </a:lvl3pPr>
            <a:lvl4pPr indent="0" lvl="3" marL="0" marR="0" rtl="0" algn="r">
              <a:spcBef>
                <a:spcPts val="0"/>
              </a:spcBef>
              <a:buNone/>
              <a:defRPr sz="2800">
                <a:solidFill>
                  <a:schemeClr val="accent1"/>
                </a:solidFill>
                <a:latin typeface="Gill Sans"/>
                <a:ea typeface="Gill Sans"/>
                <a:cs typeface="Gill Sans"/>
                <a:sym typeface="Gill Sans"/>
              </a:defRPr>
            </a:lvl4pPr>
            <a:lvl5pPr indent="0" lvl="4" marL="0" marR="0" rtl="0" algn="r">
              <a:spcBef>
                <a:spcPts val="0"/>
              </a:spcBef>
              <a:buNone/>
              <a:defRPr sz="2800">
                <a:solidFill>
                  <a:schemeClr val="accent1"/>
                </a:solidFill>
                <a:latin typeface="Gill Sans"/>
                <a:ea typeface="Gill Sans"/>
                <a:cs typeface="Gill Sans"/>
                <a:sym typeface="Gill Sans"/>
              </a:defRPr>
            </a:lvl5pPr>
            <a:lvl6pPr indent="0" lvl="5" marL="0" marR="0" rtl="0" algn="r">
              <a:spcBef>
                <a:spcPts val="0"/>
              </a:spcBef>
              <a:buNone/>
              <a:defRPr sz="2800">
                <a:solidFill>
                  <a:schemeClr val="accent1"/>
                </a:solidFill>
                <a:latin typeface="Gill Sans"/>
                <a:ea typeface="Gill Sans"/>
                <a:cs typeface="Gill Sans"/>
                <a:sym typeface="Gill Sans"/>
              </a:defRPr>
            </a:lvl6pPr>
            <a:lvl7pPr indent="0" lvl="6" marL="0" marR="0" rtl="0" algn="r">
              <a:spcBef>
                <a:spcPts val="0"/>
              </a:spcBef>
              <a:buNone/>
              <a:defRPr sz="2800">
                <a:solidFill>
                  <a:schemeClr val="accent1"/>
                </a:solidFill>
                <a:latin typeface="Gill Sans"/>
                <a:ea typeface="Gill Sans"/>
                <a:cs typeface="Gill Sans"/>
                <a:sym typeface="Gill Sans"/>
              </a:defRPr>
            </a:lvl7pPr>
            <a:lvl8pPr indent="0" lvl="7" marL="0" marR="0" rtl="0" algn="r">
              <a:spcBef>
                <a:spcPts val="0"/>
              </a:spcBef>
              <a:buNone/>
              <a:defRPr sz="2800">
                <a:solidFill>
                  <a:schemeClr val="accent1"/>
                </a:solidFill>
                <a:latin typeface="Gill Sans"/>
                <a:ea typeface="Gill Sans"/>
                <a:cs typeface="Gill Sans"/>
                <a:sym typeface="Gill Sans"/>
              </a:defRPr>
            </a:lvl8pPr>
            <a:lvl9pPr indent="0" lvl="8" marL="0" marR="0" rtl="0" algn="r">
              <a:spcBef>
                <a:spcPts val="0"/>
              </a:spcBef>
              <a:buNone/>
              <a:defRPr sz="2800">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cxnSp>
        <p:nvCxnSpPr>
          <p:cNvPr id="93" name="Google Shape;93;p18"/>
          <p:cNvCxnSpPr/>
          <p:nvPr/>
        </p:nvCxnSpPr>
        <p:spPr>
          <a:xfrm>
            <a:off x="0" y="6128413"/>
            <a:ext cx="12192000" cy="0"/>
          </a:xfrm>
          <a:prstGeom prst="straightConnector1">
            <a:avLst/>
          </a:prstGeom>
          <a:noFill/>
          <a:ln cap="flat" cmpd="sng" w="12700">
            <a:solidFill>
              <a:srgbClr val="000001">
                <a:alpha val="20000"/>
              </a:srgbClr>
            </a:solidFill>
            <a:prstDash val="solid"/>
            <a:round/>
            <a:headEnd len="sm" w="sm" type="none"/>
            <a:tailEnd len="sm" w="sm" type="none"/>
          </a:ln>
        </p:spPr>
      </p:cxnSp>
    </p:spTree>
  </p:cSld>
  <p:clrMap accent1="accent1" accent2="accent2" accent3="accent3" accent4="accent4" accent5="accent5" accent6="accent6" bg1="lt1" bg2="dk2" tx1="dk1" tx2="lt2" folHlink="folHlink" hlink="hlink"/>
  <p:sldLayoutIdLst>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2.jpg"/><Relationship Id="rId4" Type="http://schemas.openxmlformats.org/officeDocument/2006/relationships/hyperlink" Target="https://commons.wikimedia.org/wiki/File:Ancient_China_256_BCE,_Qin_Conquest.jpg"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pic>
        <p:nvPicPr>
          <p:cNvPr descr="A close-up of a logo&#10;&#10;AI-generated content may be incorrect." id="180" name="Google Shape;180;p1"/>
          <p:cNvPicPr preferRelativeResize="0"/>
          <p:nvPr/>
        </p:nvPicPr>
        <p:blipFill rotWithShape="1">
          <a:blip r:embed="rId3">
            <a:alphaModFix/>
          </a:blip>
          <a:srcRect b="0" l="0" r="0" t="0"/>
          <a:stretch/>
        </p:blipFill>
        <p:spPr>
          <a:xfrm>
            <a:off x="3540876" y="2437142"/>
            <a:ext cx="4761905" cy="1657143"/>
          </a:xfrm>
          <a:prstGeom prst="rect">
            <a:avLst/>
          </a:prstGeom>
          <a:noFill/>
          <a:ln>
            <a:noFill/>
          </a:ln>
        </p:spPr>
      </p:pic>
      <p:sp>
        <p:nvSpPr>
          <p:cNvPr id="181" name="Google Shape;181;p1"/>
          <p:cNvSpPr txBox="1"/>
          <p:nvPr/>
        </p:nvSpPr>
        <p:spPr>
          <a:xfrm>
            <a:off x="371200" y="6330043"/>
            <a:ext cx="3612969"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55987"/>
              </a:buClr>
              <a:buSzPts val="1400"/>
              <a:buFont typeface="Arial"/>
              <a:buNone/>
            </a:pPr>
            <a:r>
              <a:rPr b="1" i="0" lang="en-US" sz="1400" u="none" cap="none" strike="noStrike">
                <a:solidFill>
                  <a:srgbClr val="055987"/>
                </a:solidFill>
                <a:latin typeface="Arial"/>
                <a:ea typeface="Arial"/>
                <a:cs typeface="Arial"/>
                <a:sym typeface="Arial"/>
              </a:rPr>
              <a:t>www.tweakteach.com</a:t>
            </a:r>
            <a:endParaRPr/>
          </a:p>
        </p:txBody>
      </p:sp>
      <p:sp>
        <p:nvSpPr>
          <p:cNvPr id="182" name="Google Shape;182;p1"/>
          <p:cNvSpPr txBox="1"/>
          <p:nvPr/>
        </p:nvSpPr>
        <p:spPr>
          <a:xfrm>
            <a:off x="10157458" y="6330042"/>
            <a:ext cx="3612969"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55987"/>
              </a:buClr>
              <a:buSzPts val="1400"/>
              <a:buFont typeface="Arial"/>
              <a:buNone/>
            </a:pPr>
            <a:r>
              <a:rPr b="1" i="0" lang="en-US" sz="1400" u="none" cap="none" strike="noStrike">
                <a:solidFill>
                  <a:srgbClr val="055987"/>
                </a:solidFill>
                <a:latin typeface="Arial"/>
                <a:ea typeface="Arial"/>
                <a:cs typeface="Arial"/>
                <a:sym typeface="Arial"/>
              </a:rPr>
              <a:t>©2025 TweakTeach</a:t>
            </a:r>
            <a:endParaRPr b="1" i="0" sz="1400" u="none" cap="none" strike="noStrike">
              <a:solidFill>
                <a:srgbClr val="055987"/>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2"/>
          <p:cNvSpPr txBox="1"/>
          <p:nvPr>
            <p:ph type="ctrTitle"/>
          </p:nvPr>
        </p:nvSpPr>
        <p:spPr>
          <a:xfrm>
            <a:off x="2417779" y="802298"/>
            <a:ext cx="8637073" cy="2541431"/>
          </a:xfrm>
          <a:prstGeom prst="rect">
            <a:avLst/>
          </a:prstGeom>
          <a:noFill/>
          <a:ln>
            <a:noFill/>
          </a:ln>
        </p:spPr>
        <p:txBody>
          <a:bodyPr anchorCtr="0" anchor="b" bIns="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Gill Sans"/>
              <a:buNone/>
            </a:pPr>
            <a:r>
              <a:rPr lang="en-US"/>
              <a:t>THE RISE AND FALL OF THE QIN DYNASTY (221 -206 BCE) THE FIRST IMPERIAL DYNASTY </a:t>
            </a:r>
            <a:endParaRPr/>
          </a:p>
        </p:txBody>
      </p:sp>
      <p:sp>
        <p:nvSpPr>
          <p:cNvPr id="188" name="Google Shape;188;p2"/>
          <p:cNvSpPr txBox="1"/>
          <p:nvPr>
            <p:ph idx="1" type="subTitle"/>
          </p:nvPr>
        </p:nvSpPr>
        <p:spPr>
          <a:xfrm>
            <a:off x="2417780" y="3531204"/>
            <a:ext cx="8637072" cy="977621"/>
          </a:xfrm>
          <a:prstGeom prst="rect">
            <a:avLst/>
          </a:prstGeom>
          <a:noFill/>
          <a:ln>
            <a:noFill/>
          </a:ln>
        </p:spPr>
        <p:txBody>
          <a:bodyPr anchorCtr="0" anchor="t" bIns="91425" lIns="91425" spcFirstLastPara="1" rIns="91425" wrap="square" tIns="91425">
            <a:normAutofit/>
          </a:bodyPr>
          <a:lstStyle/>
          <a:p>
            <a:pPr indent="0" lvl="0" marL="0" rtl="0" algn="l">
              <a:lnSpc>
                <a:spcPct val="120000"/>
              </a:lnSpc>
              <a:spcBef>
                <a:spcPts val="0"/>
              </a:spcBef>
              <a:spcAft>
                <a:spcPts val="0"/>
              </a:spcAft>
              <a:buSzPts val="1800"/>
              <a:buNone/>
            </a:pPr>
            <a:r>
              <a:rPr lang="en-US"/>
              <a:t>TO UNDERSTAND WHETHER THE QIN STATE WAS A STATE OF REFORM OR REPRESSION</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3"/>
          <p:cNvSpPr txBox="1"/>
          <p:nvPr>
            <p:ph type="title"/>
          </p:nvPr>
        </p:nvSpPr>
        <p:spPr>
          <a:xfrm>
            <a:off x="838200" y="250100"/>
            <a:ext cx="3018600" cy="6186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Gill Sans"/>
              <a:buNone/>
            </a:pPr>
            <a:r>
              <a:rPr lang="en-US"/>
              <a:t>DYNASTIES </a:t>
            </a:r>
            <a:endParaRPr/>
          </a:p>
        </p:txBody>
      </p:sp>
      <p:sp>
        <p:nvSpPr>
          <p:cNvPr id="195" name="Google Shape;195;p3"/>
          <p:cNvSpPr txBox="1"/>
          <p:nvPr>
            <p:ph idx="1" type="body"/>
          </p:nvPr>
        </p:nvSpPr>
        <p:spPr>
          <a:xfrm>
            <a:off x="351150" y="2369375"/>
            <a:ext cx="3767700" cy="1513800"/>
          </a:xfrm>
          <a:prstGeom prst="rect">
            <a:avLst/>
          </a:prstGeom>
          <a:noFill/>
          <a:ln>
            <a:noFill/>
          </a:ln>
        </p:spPr>
        <p:txBody>
          <a:bodyPr anchorCtr="0" anchor="t" bIns="45700" lIns="91425" spcFirstLastPara="1" rIns="91425" wrap="square" tIns="45700">
            <a:normAutofit lnSpcReduction="20000"/>
          </a:bodyPr>
          <a:lstStyle/>
          <a:p>
            <a:pPr indent="0" lvl="0" marL="228600" rtl="0" algn="l">
              <a:lnSpc>
                <a:spcPct val="120000"/>
              </a:lnSpc>
              <a:spcBef>
                <a:spcPts val="0"/>
              </a:spcBef>
              <a:spcAft>
                <a:spcPts val="0"/>
              </a:spcAft>
              <a:buNone/>
            </a:pPr>
            <a:r>
              <a:rPr lang="en-US"/>
              <a:t>The History of China can be studied by looking at the various Dynasties </a:t>
            </a:r>
            <a:endParaRPr/>
          </a:p>
          <a:p>
            <a:pPr indent="0" lvl="0" marL="0" rtl="0" algn="l">
              <a:lnSpc>
                <a:spcPct val="120000"/>
              </a:lnSpc>
              <a:spcBef>
                <a:spcPts val="1000"/>
              </a:spcBef>
              <a:spcAft>
                <a:spcPts val="0"/>
              </a:spcAft>
              <a:buSzPts val="2000"/>
              <a:buNone/>
            </a:pPr>
            <a:r>
              <a:t/>
            </a:r>
            <a:endParaRPr/>
          </a:p>
        </p:txBody>
      </p:sp>
      <p:graphicFrame>
        <p:nvGraphicFramePr>
          <p:cNvPr id="196" name="Google Shape;196;p3"/>
          <p:cNvGraphicFramePr/>
          <p:nvPr/>
        </p:nvGraphicFramePr>
        <p:xfrm>
          <a:off x="4513717" y="-176910"/>
          <a:ext cx="3000000" cy="3000000"/>
        </p:xfrm>
        <a:graphic>
          <a:graphicData uri="http://schemas.openxmlformats.org/drawingml/2006/table">
            <a:tbl>
              <a:tblPr bandRow="1" firstRow="1">
                <a:noFill/>
                <a:tableStyleId>{4BF3A276-9574-4BEF-AF3B-A519268CE863}</a:tableStyleId>
              </a:tblPr>
              <a:tblGrid>
                <a:gridCol w="2455325"/>
                <a:gridCol w="4978400"/>
              </a:tblGrid>
              <a:tr h="1269525">
                <a:tc>
                  <a:txBody>
                    <a:bodyPr/>
                    <a:lstStyle/>
                    <a:p>
                      <a:pPr indent="0" lvl="0" marL="0" marR="0" rtl="0" algn="l">
                        <a:spcBef>
                          <a:spcPts val="0"/>
                        </a:spcBef>
                        <a:spcAft>
                          <a:spcPts val="0"/>
                        </a:spcAft>
                        <a:buNone/>
                      </a:pPr>
                      <a:r>
                        <a:t/>
                      </a:r>
                      <a:endParaRPr b="1" sz="1800"/>
                    </a:p>
                    <a:p>
                      <a:pPr indent="0" lvl="0" marL="0" marR="0" rtl="0" algn="l">
                        <a:spcBef>
                          <a:spcPts val="0"/>
                        </a:spcBef>
                        <a:spcAft>
                          <a:spcPts val="0"/>
                        </a:spcAft>
                        <a:buNone/>
                      </a:pPr>
                      <a:r>
                        <a:rPr b="1" lang="en-US" sz="1800" u="none" cap="none" strike="noStrike"/>
                        <a:t>Dynasty </a:t>
                      </a:r>
                      <a:endParaRPr b="1"/>
                    </a:p>
                  </a:txBody>
                  <a:tcPr marT="45725" marB="45725" marR="91450" marL="91450"/>
                </a:tc>
                <a:tc>
                  <a:txBody>
                    <a:bodyPr/>
                    <a:lstStyle/>
                    <a:p>
                      <a:pPr indent="0" lvl="0" marL="0" marR="0" rtl="0" algn="l">
                        <a:spcBef>
                          <a:spcPts val="0"/>
                        </a:spcBef>
                        <a:spcAft>
                          <a:spcPts val="0"/>
                        </a:spcAft>
                        <a:buNone/>
                      </a:pPr>
                      <a:r>
                        <a:t/>
                      </a:r>
                      <a:endParaRPr b="1" sz="1800"/>
                    </a:p>
                    <a:p>
                      <a:pPr indent="0" lvl="0" marL="0" marR="0" rtl="0" algn="l">
                        <a:spcBef>
                          <a:spcPts val="0"/>
                        </a:spcBef>
                        <a:spcAft>
                          <a:spcPts val="0"/>
                        </a:spcAft>
                        <a:buNone/>
                      </a:pPr>
                      <a:r>
                        <a:rPr b="1" lang="en-US" sz="1800"/>
                        <a:t>Date </a:t>
                      </a:r>
                      <a:endParaRPr b="1"/>
                    </a:p>
                  </a:txBody>
                  <a:tcPr marT="45725" marB="45725" marR="91450" marL="91450"/>
                </a:tc>
              </a:tr>
              <a:tr h="660525">
                <a:tc>
                  <a:txBody>
                    <a:bodyPr/>
                    <a:lstStyle/>
                    <a:p>
                      <a:pPr indent="0" lvl="0" marL="0" marR="0" rtl="0" algn="l">
                        <a:spcBef>
                          <a:spcPts val="0"/>
                        </a:spcBef>
                        <a:spcAft>
                          <a:spcPts val="0"/>
                        </a:spcAft>
                        <a:buNone/>
                      </a:pPr>
                      <a:r>
                        <a:rPr lang="en-US" sz="1800"/>
                        <a:t>Xia </a:t>
                      </a:r>
                      <a:endParaRPr/>
                    </a:p>
                  </a:txBody>
                  <a:tcPr marT="45725" marB="45725" marR="91450" marL="91450"/>
                </a:tc>
                <a:tc>
                  <a:txBody>
                    <a:bodyPr/>
                    <a:lstStyle/>
                    <a:p>
                      <a:pPr indent="0" lvl="0" marL="0" marR="0" rtl="0" algn="l">
                        <a:spcBef>
                          <a:spcPts val="0"/>
                        </a:spcBef>
                        <a:spcAft>
                          <a:spcPts val="0"/>
                        </a:spcAft>
                        <a:buNone/>
                      </a:pPr>
                      <a:r>
                        <a:rPr lang="en-US" sz="1800"/>
                        <a:t>2070 BCE – 1600 BCE</a:t>
                      </a:r>
                      <a:endParaRPr/>
                    </a:p>
                  </a:txBody>
                  <a:tcPr marT="45725" marB="45725" marR="91450" marL="91450"/>
                </a:tc>
              </a:tr>
              <a:tr h="660525">
                <a:tc>
                  <a:txBody>
                    <a:bodyPr/>
                    <a:lstStyle/>
                    <a:p>
                      <a:pPr indent="0" lvl="0" marL="0" marR="0" rtl="0" algn="l">
                        <a:spcBef>
                          <a:spcPts val="0"/>
                        </a:spcBef>
                        <a:spcAft>
                          <a:spcPts val="0"/>
                        </a:spcAft>
                        <a:buNone/>
                      </a:pPr>
                      <a:r>
                        <a:rPr lang="en-US" sz="1800"/>
                        <a:t>Shang </a:t>
                      </a:r>
                      <a:endParaRPr/>
                    </a:p>
                  </a:txBody>
                  <a:tcPr marT="45725" marB="45725" marR="91450" marL="91450"/>
                </a:tc>
                <a:tc>
                  <a:txBody>
                    <a:bodyPr/>
                    <a:lstStyle/>
                    <a:p>
                      <a:pPr indent="0" lvl="0" marL="0" marR="0" rtl="0" algn="l">
                        <a:spcBef>
                          <a:spcPts val="0"/>
                        </a:spcBef>
                        <a:spcAft>
                          <a:spcPts val="0"/>
                        </a:spcAft>
                        <a:buNone/>
                      </a:pPr>
                      <a:r>
                        <a:rPr lang="en-US" sz="1800"/>
                        <a:t>1600 – 1046 BCE</a:t>
                      </a:r>
                      <a:endParaRPr/>
                    </a:p>
                  </a:txBody>
                  <a:tcPr marT="45725" marB="45725" marR="91450" marL="91450"/>
                </a:tc>
              </a:tr>
              <a:tr h="660525">
                <a:tc>
                  <a:txBody>
                    <a:bodyPr/>
                    <a:lstStyle/>
                    <a:p>
                      <a:pPr indent="0" lvl="0" marL="0" marR="0" rtl="0" algn="l">
                        <a:spcBef>
                          <a:spcPts val="0"/>
                        </a:spcBef>
                        <a:spcAft>
                          <a:spcPts val="0"/>
                        </a:spcAft>
                        <a:buNone/>
                      </a:pPr>
                      <a:r>
                        <a:rPr lang="en-US" sz="1800"/>
                        <a:t>Chou/Zhou</a:t>
                      </a:r>
                      <a:endParaRPr/>
                    </a:p>
                  </a:txBody>
                  <a:tcPr marT="45725" marB="45725" marR="91450" marL="91450"/>
                </a:tc>
                <a:tc>
                  <a:txBody>
                    <a:bodyPr/>
                    <a:lstStyle/>
                    <a:p>
                      <a:pPr indent="0" lvl="0" marL="0" marR="0" rtl="0" algn="l">
                        <a:spcBef>
                          <a:spcPts val="0"/>
                        </a:spcBef>
                        <a:spcAft>
                          <a:spcPts val="0"/>
                        </a:spcAft>
                        <a:buNone/>
                      </a:pPr>
                      <a:r>
                        <a:rPr lang="en-US" sz="1800"/>
                        <a:t>1046 – 256 BCE</a:t>
                      </a:r>
                      <a:endParaRPr/>
                    </a:p>
                  </a:txBody>
                  <a:tcPr marT="45725" marB="45725" marR="91450" marL="91450"/>
                </a:tc>
              </a:tr>
              <a:tr h="660525">
                <a:tc>
                  <a:txBody>
                    <a:bodyPr/>
                    <a:lstStyle/>
                    <a:p>
                      <a:pPr indent="0" lvl="0" marL="0" marR="0" rtl="0" algn="l">
                        <a:spcBef>
                          <a:spcPts val="0"/>
                        </a:spcBef>
                        <a:spcAft>
                          <a:spcPts val="0"/>
                        </a:spcAft>
                        <a:buNone/>
                      </a:pPr>
                      <a:r>
                        <a:rPr lang="en-US" sz="1800"/>
                        <a:t>Qin</a:t>
                      </a:r>
                      <a:endParaRPr/>
                    </a:p>
                  </a:txBody>
                  <a:tcPr marT="45725" marB="45725" marR="91450" marL="91450"/>
                </a:tc>
                <a:tc>
                  <a:txBody>
                    <a:bodyPr/>
                    <a:lstStyle/>
                    <a:p>
                      <a:pPr indent="0" lvl="0" marL="0" marR="0" rtl="0" algn="l">
                        <a:spcBef>
                          <a:spcPts val="0"/>
                        </a:spcBef>
                        <a:spcAft>
                          <a:spcPts val="0"/>
                        </a:spcAft>
                        <a:buNone/>
                      </a:pPr>
                      <a:r>
                        <a:rPr lang="en-US" sz="1800"/>
                        <a:t>221 BCE – 207 BCE</a:t>
                      </a:r>
                      <a:endParaRPr/>
                    </a:p>
                  </a:txBody>
                  <a:tcPr marT="45725" marB="45725" marR="91450" marL="91450"/>
                </a:tc>
              </a:tr>
              <a:tr h="660525">
                <a:tc>
                  <a:txBody>
                    <a:bodyPr/>
                    <a:lstStyle/>
                    <a:p>
                      <a:pPr indent="0" lvl="0" marL="0" marR="0" rtl="0" algn="l">
                        <a:spcBef>
                          <a:spcPts val="0"/>
                        </a:spcBef>
                        <a:spcAft>
                          <a:spcPts val="0"/>
                        </a:spcAft>
                        <a:buNone/>
                      </a:pPr>
                      <a:r>
                        <a:rPr lang="en-US" sz="1800"/>
                        <a:t>Han</a:t>
                      </a:r>
                      <a:endParaRPr/>
                    </a:p>
                  </a:txBody>
                  <a:tcPr marT="45725" marB="45725" marR="91450" marL="91450"/>
                </a:tc>
                <a:tc>
                  <a:txBody>
                    <a:bodyPr/>
                    <a:lstStyle/>
                    <a:p>
                      <a:pPr indent="0" lvl="0" marL="0" marR="0" rtl="0" algn="l">
                        <a:spcBef>
                          <a:spcPts val="0"/>
                        </a:spcBef>
                        <a:spcAft>
                          <a:spcPts val="0"/>
                        </a:spcAft>
                        <a:buNone/>
                      </a:pPr>
                      <a:r>
                        <a:rPr lang="en-US" sz="1800"/>
                        <a:t>        206         - 220 CE</a:t>
                      </a:r>
                      <a:endParaRPr/>
                    </a:p>
                  </a:txBody>
                  <a:tcPr marT="45725" marB="45725" marR="91450" marL="91450"/>
                </a:tc>
              </a:tr>
              <a:tr h="660525">
                <a:tc>
                  <a:txBody>
                    <a:bodyPr/>
                    <a:lstStyle/>
                    <a:p>
                      <a:pPr indent="0" lvl="0" marL="0" marR="0" rtl="0" algn="l">
                        <a:spcBef>
                          <a:spcPts val="0"/>
                        </a:spcBef>
                        <a:spcAft>
                          <a:spcPts val="0"/>
                        </a:spcAft>
                        <a:buNone/>
                      </a:pPr>
                      <a:r>
                        <a:rPr lang="en-US" sz="1800"/>
                        <a:t>Tang</a:t>
                      </a:r>
                      <a:endParaRPr/>
                    </a:p>
                  </a:txBody>
                  <a:tcPr marT="45725" marB="45725" marR="91450" marL="91450"/>
                </a:tc>
                <a:tc>
                  <a:txBody>
                    <a:bodyPr/>
                    <a:lstStyle/>
                    <a:p>
                      <a:pPr indent="0" lvl="0" marL="0" marR="0" rtl="0" algn="l">
                        <a:spcBef>
                          <a:spcPts val="0"/>
                        </a:spcBef>
                        <a:spcAft>
                          <a:spcPts val="0"/>
                        </a:spcAft>
                        <a:buNone/>
                      </a:pPr>
                      <a:r>
                        <a:rPr lang="en-US" sz="1800"/>
                        <a:t>618 – 906 CE</a:t>
                      </a:r>
                      <a:endParaRPr/>
                    </a:p>
                  </a:txBody>
                  <a:tcPr marT="45725" marB="45725" marR="91450" marL="91450"/>
                </a:tc>
              </a:tr>
              <a:tr h="660525">
                <a:tc>
                  <a:txBody>
                    <a:bodyPr/>
                    <a:lstStyle/>
                    <a:p>
                      <a:pPr indent="0" lvl="0" marL="0" marR="0" rtl="0" algn="l">
                        <a:spcBef>
                          <a:spcPts val="0"/>
                        </a:spcBef>
                        <a:spcAft>
                          <a:spcPts val="0"/>
                        </a:spcAft>
                        <a:buNone/>
                      </a:pPr>
                      <a:r>
                        <a:rPr lang="en-US" sz="1800"/>
                        <a:t>Song </a:t>
                      </a:r>
                      <a:endParaRPr/>
                    </a:p>
                  </a:txBody>
                  <a:tcPr marT="45725" marB="45725" marR="91450" marL="91450"/>
                </a:tc>
                <a:tc>
                  <a:txBody>
                    <a:bodyPr/>
                    <a:lstStyle/>
                    <a:p>
                      <a:pPr indent="0" lvl="0" marL="0" marR="0" rtl="0" algn="l">
                        <a:spcBef>
                          <a:spcPts val="0"/>
                        </a:spcBef>
                        <a:spcAft>
                          <a:spcPts val="0"/>
                        </a:spcAft>
                        <a:buNone/>
                      </a:pPr>
                      <a:r>
                        <a:rPr lang="en-US" sz="1800"/>
                        <a:t>960 – 1279 CE</a:t>
                      </a:r>
                      <a:endParaRPr/>
                    </a:p>
                  </a:txBody>
                  <a:tcPr marT="45725" marB="45725" marR="91450" marL="91450"/>
                </a:tc>
              </a:tr>
              <a:tr h="100000">
                <a:tc>
                  <a:txBody>
                    <a:bodyPr/>
                    <a:lstStyle/>
                    <a:p>
                      <a:pPr indent="0" lvl="0" marL="0" marR="0" rtl="0" algn="l">
                        <a:spcBef>
                          <a:spcPts val="0"/>
                        </a:spcBef>
                        <a:spcAft>
                          <a:spcPts val="0"/>
                        </a:spcAft>
                        <a:buNone/>
                      </a:pPr>
                      <a:r>
                        <a:rPr lang="en-US" sz="1800"/>
                        <a:t>Ming </a:t>
                      </a:r>
                      <a:endParaRPr/>
                    </a:p>
                  </a:txBody>
                  <a:tcPr marT="45725" marB="45725" marR="91450" marL="91450"/>
                </a:tc>
                <a:tc>
                  <a:txBody>
                    <a:bodyPr/>
                    <a:lstStyle/>
                    <a:p>
                      <a:pPr indent="0" lvl="0" marL="0" marR="0" rtl="0" algn="l">
                        <a:spcBef>
                          <a:spcPts val="0"/>
                        </a:spcBef>
                        <a:spcAft>
                          <a:spcPts val="0"/>
                        </a:spcAft>
                        <a:buNone/>
                      </a:pPr>
                      <a:r>
                        <a:rPr lang="en-US" sz="1800"/>
                        <a:t>1368 - 1644</a:t>
                      </a:r>
                      <a:endParaRPr/>
                    </a:p>
                  </a:txBody>
                  <a:tcPr marT="45725" marB="45725" marR="91450" marL="91450"/>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4"/>
          <p:cNvSpPr txBox="1"/>
          <p:nvPr>
            <p:ph type="title"/>
          </p:nvPr>
        </p:nvSpPr>
        <p:spPr>
          <a:xfrm>
            <a:off x="1398929" y="146344"/>
            <a:ext cx="9603300" cy="10491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Gill Sans"/>
              <a:buNone/>
            </a:pPr>
            <a:r>
              <a:rPr lang="en-US"/>
              <a:t>HOW DID THE QIN COME TO POWER?</a:t>
            </a:r>
            <a:endParaRPr/>
          </a:p>
        </p:txBody>
      </p:sp>
      <p:sp>
        <p:nvSpPr>
          <p:cNvPr id="202" name="Google Shape;202;p4"/>
          <p:cNvSpPr txBox="1"/>
          <p:nvPr>
            <p:ph idx="1" type="body"/>
          </p:nvPr>
        </p:nvSpPr>
        <p:spPr>
          <a:xfrm>
            <a:off x="0" y="1825625"/>
            <a:ext cx="4605051" cy="4351338"/>
          </a:xfrm>
          <a:prstGeom prst="rect">
            <a:avLst/>
          </a:prstGeom>
          <a:noFill/>
          <a:ln>
            <a:noFill/>
          </a:ln>
        </p:spPr>
        <p:txBody>
          <a:bodyPr anchorCtr="0" anchor="t" bIns="45700" lIns="91425" spcFirstLastPara="1" rIns="91425" wrap="square" tIns="45700">
            <a:normAutofit/>
          </a:bodyPr>
          <a:lstStyle/>
          <a:p>
            <a:pPr indent="0" lvl="0" marL="0" rtl="0" algn="l">
              <a:lnSpc>
                <a:spcPct val="120000"/>
              </a:lnSpc>
              <a:spcBef>
                <a:spcPts val="0"/>
              </a:spcBef>
              <a:spcAft>
                <a:spcPts val="0"/>
              </a:spcAft>
              <a:buSzPts val="2000"/>
              <a:buNone/>
            </a:pPr>
            <a:r>
              <a:rPr lang="en-US"/>
              <a:t>The Qin adapted to the ways of life that were incepted by the Zhou. In the spring and autumn periods, they concentrated on making diplomatic relations with the states. However, this changed in the warring states period, where they won battles and overthrew the Zhou with their military power. </a:t>
            </a:r>
            <a:endParaRPr/>
          </a:p>
        </p:txBody>
      </p:sp>
      <p:pic>
        <p:nvPicPr>
          <p:cNvPr id="203" name="Google Shape;203;p4"/>
          <p:cNvPicPr preferRelativeResize="0"/>
          <p:nvPr/>
        </p:nvPicPr>
        <p:blipFill rotWithShape="1">
          <a:blip r:embed="rId3">
            <a:alphaModFix/>
          </a:blip>
          <a:srcRect b="0" l="0" r="0" t="0"/>
          <a:stretch/>
        </p:blipFill>
        <p:spPr>
          <a:xfrm>
            <a:off x="5154908" y="1268949"/>
            <a:ext cx="7037092" cy="4908014"/>
          </a:xfrm>
          <a:prstGeom prst="rect">
            <a:avLst/>
          </a:prstGeom>
          <a:noFill/>
          <a:ln>
            <a:noFill/>
          </a:ln>
        </p:spPr>
      </p:pic>
      <p:sp>
        <p:nvSpPr>
          <p:cNvPr id="204" name="Google Shape;204;p4"/>
          <p:cNvSpPr txBox="1"/>
          <p:nvPr/>
        </p:nvSpPr>
        <p:spPr>
          <a:xfrm>
            <a:off x="7370284" y="6334699"/>
            <a:ext cx="2677099"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u="sng">
                <a:solidFill>
                  <a:schemeClr val="dk1"/>
                </a:solidFill>
                <a:latin typeface="Gill Sans"/>
                <a:ea typeface="Gill Sans"/>
                <a:cs typeface="Gill Sans"/>
                <a:sym typeface="Gill Sans"/>
                <a:hlinkClick r:id="rId4">
                  <a:extLst>
                    <a:ext uri="{A12FA001-AC4F-418D-AE19-62706E023703}">
                      <ahyp:hlinkClr val="tx"/>
                    </a:ext>
                  </a:extLst>
                </a:hlinkClick>
              </a:rPr>
              <a:t>Wikimedia </a:t>
            </a:r>
            <a:r>
              <a:rPr lang="en-US" sz="1800">
                <a:solidFill>
                  <a:schemeClr val="dk1"/>
                </a:solidFill>
                <a:latin typeface="Gill Sans"/>
                <a:ea typeface="Gill Sans"/>
                <a:cs typeface="Gill Sans"/>
                <a:sym typeface="Gill Sans"/>
              </a:rPr>
              <a:t>: Qin Conquest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Gallery">
  <a:themeElements>
    <a:clrScheme name="Gallery">
      <a:dk1>
        <a:srgbClr val="000000"/>
      </a:dk1>
      <a:lt1>
        <a:srgbClr val="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2025-02-18T11:39:59Z</dcterms:created>
  <dc:creator>Sujata BANERJEE</dc:creator>
</cp:coreProperties>
</file>