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0" roundtripDataSignature="AMtx7mjDoju/k5z6MeZpSuRxTh9JWp1Ir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customschemas.google.com/relationships/presentationmetadata" Target="metadata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3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11" name="Google Shape;111;p3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https://www.english-heritage.org.uk/learn/story-of-england/prehistory/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</a:t>
            </a:r>
            <a:endParaRPr/>
          </a:p>
        </p:txBody>
      </p:sp>
      <p:sp>
        <p:nvSpPr>
          <p:cNvPr id="113" name="Google Shape;113;p3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3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0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2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5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5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25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5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9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openxmlformats.org/officeDocument/2006/relationships/image" Target="../media/image11.jpg"/><Relationship Id="rId7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14.png"/><Relationship Id="rId5" Type="http://schemas.openxmlformats.org/officeDocument/2006/relationships/image" Target="../media/image7.png"/><Relationship Id="rId6" Type="http://schemas.openxmlformats.org/officeDocument/2006/relationships/image" Target="../media/image15.jpg"/><Relationship Id="rId7" Type="http://schemas.openxmlformats.org/officeDocument/2006/relationships/image" Target="../media/image9.jpg"/><Relationship Id="rId8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88" name="Google Shape;8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11315" y="3655714"/>
            <a:ext cx="7142858" cy="248571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/>
        </p:nvSpPr>
        <p:spPr>
          <a:xfrm>
            <a:off x="556801" y="9495065"/>
            <a:ext cx="5419454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55987"/>
                </a:solidFill>
                <a:latin typeface="Calibri"/>
                <a:ea typeface="Calibri"/>
                <a:cs typeface="Calibri"/>
                <a:sym typeface="Calibri"/>
              </a:rPr>
              <a:t>www.tweakteach.com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15236188" y="9495063"/>
            <a:ext cx="5419454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055987"/>
                </a:solidFill>
                <a:latin typeface="Calibri"/>
                <a:ea typeface="Calibri"/>
                <a:cs typeface="Calibri"/>
                <a:sym typeface="Calibri"/>
              </a:rPr>
              <a:t>©2025 TweakTeach</a:t>
            </a:r>
            <a:endParaRPr b="1" sz="2100">
              <a:solidFill>
                <a:srgbClr val="05598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1" y="342900"/>
            <a:ext cx="4277274" cy="9957942"/>
          </a:xfrm>
          <a:custGeom>
            <a:rect b="b" l="l" r="r" t="t"/>
            <a:pathLst>
              <a:path extrusionOk="0" h="9957942" w="4277274">
                <a:moveTo>
                  <a:pt x="0" y="0"/>
                </a:moveTo>
                <a:lnTo>
                  <a:pt x="4277274" y="0"/>
                </a:lnTo>
                <a:lnTo>
                  <a:pt x="4277274" y="9957942"/>
                </a:lnTo>
                <a:lnTo>
                  <a:pt x="0" y="9957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"/>
          <p:cNvSpPr/>
          <p:nvPr/>
        </p:nvSpPr>
        <p:spPr>
          <a:xfrm>
            <a:off x="40832" y="-1179"/>
            <a:ext cx="3535011" cy="10281059"/>
          </a:xfrm>
          <a:custGeom>
            <a:rect b="b" l="l" r="r" t="t"/>
            <a:pathLst>
              <a:path extrusionOk="0" h="10281059" w="3535011">
                <a:moveTo>
                  <a:pt x="0" y="0"/>
                </a:moveTo>
                <a:lnTo>
                  <a:pt x="3535011" y="0"/>
                </a:lnTo>
                <a:lnTo>
                  <a:pt x="3535011" y="10281059"/>
                </a:lnTo>
                <a:lnTo>
                  <a:pt x="0" y="102810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/>
          <p:nvPr/>
        </p:nvSpPr>
        <p:spPr>
          <a:xfrm>
            <a:off x="0" y="0"/>
            <a:ext cx="274320" cy="10287000"/>
          </a:xfrm>
          <a:custGeom>
            <a:rect b="b" l="l" r="r" t="t"/>
            <a:pathLst>
              <a:path extrusionOk="0" h="13716000" w="365760">
                <a:moveTo>
                  <a:pt x="0" y="0"/>
                </a:moveTo>
                <a:lnTo>
                  <a:pt x="365760" y="0"/>
                </a:lnTo>
                <a:lnTo>
                  <a:pt x="365760" y="13716000"/>
                </a:lnTo>
                <a:lnTo>
                  <a:pt x="0" y="13716000"/>
                </a:lnTo>
                <a:close/>
              </a:path>
            </a:pathLst>
          </a:custGeom>
          <a:solidFill>
            <a:srgbClr val="8CAF6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/>
          <p:nvPr/>
        </p:nvSpPr>
        <p:spPr>
          <a:xfrm>
            <a:off x="0" y="6485715"/>
            <a:ext cx="2616994" cy="1167861"/>
          </a:xfrm>
          <a:custGeom>
            <a:rect b="b" l="l" r="r" t="t"/>
            <a:pathLst>
              <a:path extrusionOk="0" h="1557147" w="3489325">
                <a:moveTo>
                  <a:pt x="2692019" y="1557147"/>
                </a:moveTo>
                <a:cubicBezTo>
                  <a:pt x="2720213" y="1557147"/>
                  <a:pt x="2738882" y="1547749"/>
                  <a:pt x="2748280" y="1538351"/>
                </a:cubicBezTo>
                <a:cubicBezTo>
                  <a:pt x="2748280" y="1528953"/>
                  <a:pt x="2757678" y="1528953"/>
                  <a:pt x="2757678" y="1528953"/>
                </a:cubicBezTo>
                <a:cubicBezTo>
                  <a:pt x="3470529" y="815975"/>
                  <a:pt x="3470529" y="815975"/>
                  <a:pt x="3470529" y="815975"/>
                </a:cubicBezTo>
                <a:cubicBezTo>
                  <a:pt x="3489325" y="797179"/>
                  <a:pt x="3489325" y="759714"/>
                  <a:pt x="3470529" y="731520"/>
                </a:cubicBezTo>
                <a:cubicBezTo>
                  <a:pt x="2757678" y="27940"/>
                  <a:pt x="2757678" y="27940"/>
                  <a:pt x="2757678" y="27940"/>
                </a:cubicBezTo>
                <a:cubicBezTo>
                  <a:pt x="2757678" y="18542"/>
                  <a:pt x="2748280" y="18542"/>
                  <a:pt x="2748280" y="18542"/>
                </a:cubicBezTo>
                <a:cubicBezTo>
                  <a:pt x="2738882" y="9398"/>
                  <a:pt x="2720213" y="0"/>
                  <a:pt x="269201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557147"/>
                  <a:pt x="0" y="1557147"/>
                  <a:pt x="0" y="1557147"/>
                </a:cubicBezTo>
                <a:lnTo>
                  <a:pt x="2692019" y="1557147"/>
                </a:lnTo>
                <a:close/>
              </a:path>
            </a:pathLst>
          </a:custGeom>
          <a:solidFill>
            <a:srgbClr val="DFBD6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0" name="Google Shape;100;p2"/>
          <p:cNvGrpSpPr/>
          <p:nvPr/>
        </p:nvGrpSpPr>
        <p:grpSpPr>
          <a:xfrm>
            <a:off x="4466492" y="4216411"/>
            <a:ext cx="9937718" cy="3248121"/>
            <a:chOff x="0" y="0"/>
            <a:chExt cx="13250290" cy="4330827"/>
          </a:xfrm>
        </p:grpSpPr>
        <p:sp>
          <p:nvSpPr>
            <p:cNvPr id="101" name="Google Shape;101;p2"/>
            <p:cNvSpPr/>
            <p:nvPr/>
          </p:nvSpPr>
          <p:spPr>
            <a:xfrm>
              <a:off x="0" y="0"/>
              <a:ext cx="13250290" cy="4330827"/>
            </a:xfrm>
            <a:custGeom>
              <a:rect b="b" l="l" r="r" t="t"/>
              <a:pathLst>
                <a:path extrusionOk="0" h="4330827" w="13250290">
                  <a:moveTo>
                    <a:pt x="0" y="0"/>
                  </a:moveTo>
                  <a:lnTo>
                    <a:pt x="13250290" y="0"/>
                  </a:lnTo>
                  <a:lnTo>
                    <a:pt x="13250290" y="4330827"/>
                  </a:lnTo>
                  <a:lnTo>
                    <a:pt x="0" y="4330827"/>
                  </a:lnTo>
                  <a:close/>
                </a:path>
              </a:pathLst>
            </a:custGeom>
            <a:solidFill>
              <a:srgbClr val="CACC9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2"/>
            <p:cNvSpPr txBox="1"/>
            <p:nvPr/>
          </p:nvSpPr>
          <p:spPr>
            <a:xfrm>
              <a:off x="0" y="0"/>
              <a:ext cx="13250250" cy="43307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1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Prehistoric England</a:t>
              </a:r>
              <a:endParaRPr/>
            </a:p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3" name="Google Shape;103;p2"/>
          <p:cNvGrpSpPr/>
          <p:nvPr/>
        </p:nvGrpSpPr>
        <p:grpSpPr>
          <a:xfrm>
            <a:off x="3883821" y="7166068"/>
            <a:ext cx="10922427" cy="1689449"/>
            <a:chOff x="0" y="0"/>
            <a:chExt cx="14563236" cy="2252599"/>
          </a:xfrm>
        </p:grpSpPr>
        <p:sp>
          <p:nvSpPr>
            <p:cNvPr id="104" name="Google Shape;104;p2"/>
            <p:cNvSpPr/>
            <p:nvPr/>
          </p:nvSpPr>
          <p:spPr>
            <a:xfrm>
              <a:off x="0" y="0"/>
              <a:ext cx="14563217" cy="2252599"/>
            </a:xfrm>
            <a:custGeom>
              <a:rect b="b" l="l" r="r" t="t"/>
              <a:pathLst>
                <a:path extrusionOk="0" h="2252599" w="14563217">
                  <a:moveTo>
                    <a:pt x="0" y="0"/>
                  </a:moveTo>
                  <a:lnTo>
                    <a:pt x="14563217" y="0"/>
                  </a:lnTo>
                  <a:lnTo>
                    <a:pt x="14563217" y="2252599"/>
                  </a:lnTo>
                  <a:lnTo>
                    <a:pt x="0" y="2252599"/>
                  </a:lnTo>
                  <a:close/>
                </a:path>
              </a:pathLst>
            </a:custGeom>
            <a:solidFill>
              <a:srgbClr val="FDD97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2"/>
            <p:cNvSpPr txBox="1"/>
            <p:nvPr/>
          </p:nvSpPr>
          <p:spPr>
            <a:xfrm>
              <a:off x="0" y="0"/>
              <a:ext cx="14563236" cy="22525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To understand the main features of prehistoric England and the arrival of the First people</a:t>
              </a:r>
              <a:endParaRPr/>
            </a:p>
          </p:txBody>
        </p:sp>
      </p:grpSp>
      <p:sp>
        <p:nvSpPr>
          <p:cNvPr id="106" name="Google Shape;106;p2"/>
          <p:cNvSpPr/>
          <p:nvPr/>
        </p:nvSpPr>
        <p:spPr>
          <a:xfrm>
            <a:off x="13697901" y="0"/>
            <a:ext cx="4590097" cy="4514850"/>
          </a:xfrm>
          <a:custGeom>
            <a:rect b="b" l="l" r="r" t="t"/>
            <a:pathLst>
              <a:path extrusionOk="0" h="6019800" w="6120130">
                <a:moveTo>
                  <a:pt x="0" y="0"/>
                </a:moveTo>
                <a:lnTo>
                  <a:pt x="6120130" y="0"/>
                </a:lnTo>
                <a:lnTo>
                  <a:pt x="6120130" y="6019800"/>
                </a:lnTo>
                <a:lnTo>
                  <a:pt x="0" y="6019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"/>
          <p:cNvSpPr/>
          <p:nvPr/>
        </p:nvSpPr>
        <p:spPr>
          <a:xfrm>
            <a:off x="370093" y="6029"/>
            <a:ext cx="5613844" cy="4210336"/>
          </a:xfrm>
          <a:custGeom>
            <a:rect b="b" l="l" r="r" t="t"/>
            <a:pathLst>
              <a:path extrusionOk="0" h="5613781" w="7485126">
                <a:moveTo>
                  <a:pt x="0" y="0"/>
                </a:moveTo>
                <a:lnTo>
                  <a:pt x="7485126" y="0"/>
                </a:lnTo>
                <a:lnTo>
                  <a:pt x="7485126" y="5613781"/>
                </a:lnTo>
                <a:lnTo>
                  <a:pt x="0" y="56137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3"/>
          <p:cNvSpPr/>
          <p:nvPr/>
        </p:nvSpPr>
        <p:spPr>
          <a:xfrm>
            <a:off x="1" y="342900"/>
            <a:ext cx="4277274" cy="9957942"/>
          </a:xfrm>
          <a:custGeom>
            <a:rect b="b" l="l" r="r" t="t"/>
            <a:pathLst>
              <a:path extrusionOk="0" h="9957942" w="4277274">
                <a:moveTo>
                  <a:pt x="0" y="0"/>
                </a:moveTo>
                <a:lnTo>
                  <a:pt x="4277274" y="0"/>
                </a:lnTo>
                <a:lnTo>
                  <a:pt x="4277274" y="9957942"/>
                </a:lnTo>
                <a:lnTo>
                  <a:pt x="0" y="9957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3"/>
          <p:cNvSpPr/>
          <p:nvPr/>
        </p:nvSpPr>
        <p:spPr>
          <a:xfrm>
            <a:off x="40832" y="-1179"/>
            <a:ext cx="3535011" cy="10281059"/>
          </a:xfrm>
          <a:custGeom>
            <a:rect b="b" l="l" r="r" t="t"/>
            <a:pathLst>
              <a:path extrusionOk="0" h="10281059" w="3535011">
                <a:moveTo>
                  <a:pt x="0" y="0"/>
                </a:moveTo>
                <a:lnTo>
                  <a:pt x="3535011" y="0"/>
                </a:lnTo>
                <a:lnTo>
                  <a:pt x="3535011" y="10281059"/>
                </a:lnTo>
                <a:lnTo>
                  <a:pt x="0" y="102810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3"/>
          <p:cNvSpPr/>
          <p:nvPr/>
        </p:nvSpPr>
        <p:spPr>
          <a:xfrm>
            <a:off x="0" y="0"/>
            <a:ext cx="274320" cy="10287000"/>
          </a:xfrm>
          <a:custGeom>
            <a:rect b="b" l="l" r="r" t="t"/>
            <a:pathLst>
              <a:path extrusionOk="0" h="13716000" w="365760">
                <a:moveTo>
                  <a:pt x="0" y="0"/>
                </a:moveTo>
                <a:lnTo>
                  <a:pt x="365760" y="0"/>
                </a:lnTo>
                <a:lnTo>
                  <a:pt x="365760" y="13716000"/>
                </a:lnTo>
                <a:lnTo>
                  <a:pt x="0" y="13716000"/>
                </a:lnTo>
                <a:close/>
              </a:path>
            </a:pathLst>
          </a:custGeom>
          <a:solidFill>
            <a:srgbClr val="CACC9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3"/>
          <p:cNvSpPr/>
          <p:nvPr/>
        </p:nvSpPr>
        <p:spPr>
          <a:xfrm>
            <a:off x="-6283" y="1071562"/>
            <a:ext cx="2396967" cy="760953"/>
          </a:xfrm>
          <a:custGeom>
            <a:rect b="b" l="l" r="r" t="t"/>
            <a:pathLst>
              <a:path extrusionOk="0" h="1014603" w="3195955">
                <a:moveTo>
                  <a:pt x="3177032" y="537591"/>
                </a:moveTo>
                <a:lnTo>
                  <a:pt x="2719070" y="995553"/>
                </a:lnTo>
                <a:cubicBezTo>
                  <a:pt x="2716022" y="998855"/>
                  <a:pt x="2712212" y="1001903"/>
                  <a:pt x="2709164" y="1005078"/>
                </a:cubicBezTo>
                <a:cubicBezTo>
                  <a:pt x="2699893" y="1014603"/>
                  <a:pt x="2690241" y="1014603"/>
                  <a:pt x="2680589" y="1014603"/>
                </a:cubicBezTo>
                <a:lnTo>
                  <a:pt x="2499233" y="1014603"/>
                </a:lnTo>
                <a:lnTo>
                  <a:pt x="0" y="1007491"/>
                </a:lnTo>
                <a:cubicBezTo>
                  <a:pt x="2794" y="671703"/>
                  <a:pt x="5842" y="335788"/>
                  <a:pt x="8636" y="0"/>
                </a:cubicBezTo>
                <a:lnTo>
                  <a:pt x="2499233" y="3429"/>
                </a:lnTo>
                <a:lnTo>
                  <a:pt x="2680589" y="3429"/>
                </a:lnTo>
                <a:cubicBezTo>
                  <a:pt x="2690241" y="3429"/>
                  <a:pt x="2699766" y="12954"/>
                  <a:pt x="2709164" y="12954"/>
                </a:cubicBezTo>
                <a:cubicBezTo>
                  <a:pt x="2709164" y="22479"/>
                  <a:pt x="2719070" y="22479"/>
                  <a:pt x="2719070" y="22479"/>
                </a:cubicBezTo>
                <a:lnTo>
                  <a:pt x="3177032" y="480314"/>
                </a:lnTo>
                <a:cubicBezTo>
                  <a:pt x="3195955" y="499364"/>
                  <a:pt x="3195955" y="518414"/>
                  <a:pt x="3177032" y="537591"/>
                </a:cubicBezTo>
                <a:close/>
              </a:path>
            </a:pathLst>
          </a:custGeom>
          <a:solidFill>
            <a:srgbClr val="8CAF6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3"/>
          <p:cNvSpPr txBox="1"/>
          <p:nvPr/>
        </p:nvSpPr>
        <p:spPr>
          <a:xfrm>
            <a:off x="1808337" y="1965551"/>
            <a:ext cx="15590520" cy="4133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56292" lvl="1" marL="712584" marR="0" rtl="0" algn="l">
              <a:lnSpc>
                <a:spcPct val="11998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37"/>
              <a:buFont typeface="Arial"/>
              <a:buChar char="•"/>
            </a:pPr>
            <a:r>
              <a:rPr b="0" i="0" lang="en-US" sz="393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Prehistory in England lasted until 43 CE/AD</a:t>
            </a:r>
            <a:endParaRPr/>
          </a:p>
          <a:p>
            <a:pPr indent="0" lvl="0" marL="0" marR="0" rtl="0" algn="l">
              <a:lnSpc>
                <a:spcPct val="11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93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6292" lvl="1" marL="712584" marR="0" rtl="0" algn="l">
              <a:lnSpc>
                <a:spcPct val="11998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37"/>
              <a:buFont typeface="Arial"/>
              <a:buChar char="•"/>
            </a:pPr>
            <a:r>
              <a:rPr b="0" i="0" lang="en-US" sz="393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Archeologists, like investigators, have studied the various artefacts, hillforts, and even burial sites. These sources give us a picture of the way people lived during that time.</a:t>
            </a:r>
            <a:endParaRPr/>
          </a:p>
          <a:p>
            <a:pPr indent="-356292" lvl="1" marL="712584" marR="0" rtl="0" algn="l">
              <a:lnSpc>
                <a:spcPct val="11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93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6292" lvl="1" marL="712584" marR="0" rtl="0" algn="l">
              <a:lnSpc>
                <a:spcPct val="11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93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3"/>
          <p:cNvSpPr/>
          <p:nvPr/>
        </p:nvSpPr>
        <p:spPr>
          <a:xfrm>
            <a:off x="9410602" y="6099401"/>
            <a:ext cx="7315200" cy="3136392"/>
          </a:xfrm>
          <a:custGeom>
            <a:rect b="b" l="l" r="r" t="t"/>
            <a:pathLst>
              <a:path extrusionOk="0" h="3136392" w="7315200">
                <a:moveTo>
                  <a:pt x="0" y="0"/>
                </a:moveTo>
                <a:lnTo>
                  <a:pt x="7315200" y="0"/>
                </a:lnTo>
                <a:lnTo>
                  <a:pt x="7315200" y="3136392"/>
                </a:lnTo>
                <a:lnTo>
                  <a:pt x="0" y="31363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3"/>
          <p:cNvSpPr txBox="1"/>
          <p:nvPr/>
        </p:nvSpPr>
        <p:spPr>
          <a:xfrm>
            <a:off x="3048843" y="524685"/>
            <a:ext cx="1318465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5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earliest known Humans arrived around 900,000 years ago.</a:t>
            </a:r>
            <a:endParaRPr/>
          </a:p>
          <a:p>
            <a:pPr indent="0" lvl="0" marL="0" marR="0" rtl="0" algn="ctr">
              <a:lnSpc>
                <a:spcPct val="119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5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3"/>
          <p:cNvSpPr txBox="1"/>
          <p:nvPr/>
        </p:nvSpPr>
        <p:spPr>
          <a:xfrm>
            <a:off x="701433" y="6855177"/>
            <a:ext cx="7151685" cy="23806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>
                <a:solidFill>
                  <a:srgbClr val="FF3131"/>
                </a:solidFill>
                <a:latin typeface="Arial"/>
                <a:ea typeface="Arial"/>
                <a:cs typeface="Arial"/>
                <a:sym typeface="Arial"/>
              </a:rPr>
              <a:t>What kind of primary sources will historians use to study prehistory? Remember, written sources were not abalaible.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4"/>
          <p:cNvSpPr/>
          <p:nvPr/>
        </p:nvSpPr>
        <p:spPr>
          <a:xfrm>
            <a:off x="1" y="342900"/>
            <a:ext cx="4277274" cy="9957942"/>
          </a:xfrm>
          <a:custGeom>
            <a:rect b="b" l="l" r="r" t="t"/>
            <a:pathLst>
              <a:path extrusionOk="0" h="9957942" w="4277274">
                <a:moveTo>
                  <a:pt x="0" y="0"/>
                </a:moveTo>
                <a:lnTo>
                  <a:pt x="4277274" y="0"/>
                </a:lnTo>
                <a:lnTo>
                  <a:pt x="4277274" y="9957942"/>
                </a:lnTo>
                <a:lnTo>
                  <a:pt x="0" y="9957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4"/>
          <p:cNvSpPr/>
          <p:nvPr/>
        </p:nvSpPr>
        <p:spPr>
          <a:xfrm>
            <a:off x="40832" y="-1179"/>
            <a:ext cx="3535011" cy="10281059"/>
          </a:xfrm>
          <a:custGeom>
            <a:rect b="b" l="l" r="r" t="t"/>
            <a:pathLst>
              <a:path extrusionOk="0" h="10281059" w="3535011">
                <a:moveTo>
                  <a:pt x="0" y="0"/>
                </a:moveTo>
                <a:lnTo>
                  <a:pt x="3535011" y="0"/>
                </a:lnTo>
                <a:lnTo>
                  <a:pt x="3535011" y="10281059"/>
                </a:lnTo>
                <a:lnTo>
                  <a:pt x="0" y="102810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4"/>
          <p:cNvSpPr/>
          <p:nvPr/>
        </p:nvSpPr>
        <p:spPr>
          <a:xfrm>
            <a:off x="0" y="0"/>
            <a:ext cx="274320" cy="10287000"/>
          </a:xfrm>
          <a:custGeom>
            <a:rect b="b" l="l" r="r" t="t"/>
            <a:pathLst>
              <a:path extrusionOk="0" h="13716000" w="365760">
                <a:moveTo>
                  <a:pt x="0" y="0"/>
                </a:moveTo>
                <a:lnTo>
                  <a:pt x="365760" y="0"/>
                </a:lnTo>
                <a:lnTo>
                  <a:pt x="365760" y="13716000"/>
                </a:lnTo>
                <a:lnTo>
                  <a:pt x="0" y="13716000"/>
                </a:lnTo>
                <a:close/>
              </a:path>
            </a:pathLst>
          </a:custGeom>
          <a:solidFill>
            <a:srgbClr val="DFBD6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4"/>
          <p:cNvSpPr/>
          <p:nvPr/>
        </p:nvSpPr>
        <p:spPr>
          <a:xfrm>
            <a:off x="-6283" y="1071562"/>
            <a:ext cx="2396967" cy="760953"/>
          </a:xfrm>
          <a:custGeom>
            <a:rect b="b" l="l" r="r" t="t"/>
            <a:pathLst>
              <a:path extrusionOk="0" h="1014603" w="3195955">
                <a:moveTo>
                  <a:pt x="3177032" y="537591"/>
                </a:moveTo>
                <a:lnTo>
                  <a:pt x="2719070" y="995553"/>
                </a:lnTo>
                <a:cubicBezTo>
                  <a:pt x="2716022" y="998855"/>
                  <a:pt x="2712212" y="1001903"/>
                  <a:pt x="2709164" y="1005078"/>
                </a:cubicBezTo>
                <a:cubicBezTo>
                  <a:pt x="2699893" y="1014603"/>
                  <a:pt x="2690241" y="1014603"/>
                  <a:pt x="2680589" y="1014603"/>
                </a:cubicBezTo>
                <a:lnTo>
                  <a:pt x="2499233" y="1014603"/>
                </a:lnTo>
                <a:lnTo>
                  <a:pt x="0" y="1007491"/>
                </a:lnTo>
                <a:cubicBezTo>
                  <a:pt x="2794" y="671703"/>
                  <a:pt x="5842" y="335788"/>
                  <a:pt x="8636" y="0"/>
                </a:cubicBezTo>
                <a:lnTo>
                  <a:pt x="2499233" y="3429"/>
                </a:lnTo>
                <a:lnTo>
                  <a:pt x="2680589" y="3429"/>
                </a:lnTo>
                <a:cubicBezTo>
                  <a:pt x="2690241" y="3429"/>
                  <a:pt x="2699766" y="12954"/>
                  <a:pt x="2709164" y="12954"/>
                </a:cubicBezTo>
                <a:cubicBezTo>
                  <a:pt x="2709164" y="22479"/>
                  <a:pt x="2719070" y="22479"/>
                  <a:pt x="2719070" y="22479"/>
                </a:cubicBezTo>
                <a:lnTo>
                  <a:pt x="3177032" y="480314"/>
                </a:lnTo>
                <a:cubicBezTo>
                  <a:pt x="3195955" y="499364"/>
                  <a:pt x="3195955" y="518414"/>
                  <a:pt x="3177032" y="537591"/>
                </a:cubicBezTo>
                <a:close/>
              </a:path>
            </a:pathLst>
          </a:custGeom>
          <a:solidFill>
            <a:srgbClr val="8CAF6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4" name="Google Shape;134;p4"/>
          <p:cNvGrpSpPr/>
          <p:nvPr/>
        </p:nvGrpSpPr>
        <p:grpSpPr>
          <a:xfrm>
            <a:off x="3792378" y="2366046"/>
            <a:ext cx="13373100" cy="3208178"/>
            <a:chOff x="0" y="0"/>
            <a:chExt cx="17830800" cy="4277571"/>
          </a:xfrm>
        </p:grpSpPr>
        <p:sp>
          <p:nvSpPr>
            <p:cNvPr id="135" name="Google Shape;135;p4"/>
            <p:cNvSpPr/>
            <p:nvPr/>
          </p:nvSpPr>
          <p:spPr>
            <a:xfrm>
              <a:off x="0" y="0"/>
              <a:ext cx="17830800" cy="4277571"/>
            </a:xfrm>
            <a:custGeom>
              <a:rect b="b" l="l" r="r" t="t"/>
              <a:pathLst>
                <a:path extrusionOk="0" h="4277571" w="17830800">
                  <a:moveTo>
                    <a:pt x="0" y="0"/>
                  </a:moveTo>
                  <a:lnTo>
                    <a:pt x="17830800" y="0"/>
                  </a:lnTo>
                  <a:lnTo>
                    <a:pt x="17830800" y="4277571"/>
                  </a:lnTo>
                  <a:lnTo>
                    <a:pt x="0" y="4277571"/>
                  </a:lnTo>
                  <a:close/>
                </a:path>
              </a:pathLst>
            </a:custGeom>
            <a:solidFill>
              <a:srgbClr val="CACC9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4"/>
            <p:cNvSpPr txBox="1"/>
            <p:nvPr/>
          </p:nvSpPr>
          <p:spPr>
            <a:xfrm>
              <a:off x="0" y="0"/>
              <a:ext cx="17830800" cy="42775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2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8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People from continental Europe started migrating to Britain and settling down around 12000 years ago.</a:t>
              </a:r>
              <a:endParaRPr/>
            </a:p>
            <a:p>
              <a:pPr indent="0" lvl="0" marL="0" marR="0" rtl="0" algn="l">
                <a:lnSpc>
                  <a:spcPct val="12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8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After this, many new communities have migrated and settled down. </a:t>
              </a:r>
              <a:endParaRPr/>
            </a:p>
            <a:p>
              <a:pPr indent="0" lvl="0" marL="0" marR="0" rtl="0" algn="l">
                <a:lnSpc>
                  <a:spcPct val="12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8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7" name="Google Shape;137;p4"/>
          <p:cNvSpPr/>
          <p:nvPr/>
        </p:nvSpPr>
        <p:spPr>
          <a:xfrm>
            <a:off x="11885486" y="6059931"/>
            <a:ext cx="6333882" cy="4219949"/>
          </a:xfrm>
          <a:custGeom>
            <a:rect b="b" l="l" r="r" t="t"/>
            <a:pathLst>
              <a:path extrusionOk="0" h="4219949" w="6333882">
                <a:moveTo>
                  <a:pt x="0" y="0"/>
                </a:moveTo>
                <a:lnTo>
                  <a:pt x="6333881" y="0"/>
                </a:lnTo>
                <a:lnTo>
                  <a:pt x="6333881" y="4219949"/>
                </a:lnTo>
                <a:lnTo>
                  <a:pt x="0" y="42199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4"/>
          <p:cNvSpPr/>
          <p:nvPr/>
        </p:nvSpPr>
        <p:spPr>
          <a:xfrm>
            <a:off x="137160" y="5574202"/>
            <a:ext cx="5482971" cy="4726640"/>
          </a:xfrm>
          <a:custGeom>
            <a:rect b="b" l="l" r="r" t="t"/>
            <a:pathLst>
              <a:path extrusionOk="0" h="4726640" w="5482971">
                <a:moveTo>
                  <a:pt x="0" y="0"/>
                </a:moveTo>
                <a:lnTo>
                  <a:pt x="5482971" y="0"/>
                </a:lnTo>
                <a:lnTo>
                  <a:pt x="5482971" y="4726640"/>
                </a:lnTo>
                <a:lnTo>
                  <a:pt x="0" y="47266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-7410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4"/>
          <p:cNvSpPr/>
          <p:nvPr/>
        </p:nvSpPr>
        <p:spPr>
          <a:xfrm>
            <a:off x="6985617" y="6678669"/>
            <a:ext cx="3587535" cy="3466456"/>
          </a:xfrm>
          <a:custGeom>
            <a:rect b="b" l="l" r="r" t="t"/>
            <a:pathLst>
              <a:path extrusionOk="0" h="3466456" w="3587535">
                <a:moveTo>
                  <a:pt x="0" y="0"/>
                </a:moveTo>
                <a:lnTo>
                  <a:pt x="3587536" y="0"/>
                </a:lnTo>
                <a:lnTo>
                  <a:pt x="3587536" y="3466456"/>
                </a:lnTo>
                <a:lnTo>
                  <a:pt x="0" y="34664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4"/>
          <p:cNvSpPr txBox="1"/>
          <p:nvPr/>
        </p:nvSpPr>
        <p:spPr>
          <a:xfrm>
            <a:off x="3980827" y="972360"/>
            <a:ext cx="13184650" cy="1647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Migration to England 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