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4ftWfocJbAY4ubryodpxzhRVP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Google Shape;92;p20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20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4" name="Google Shape;94;p20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5" name="Google Shape;95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6" name="Google Shape;96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20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22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5" name="Google Shape;115;p2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6" name="Google Shape;116;p22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2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1" name="Google Shape;121;p23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2" name="Google Shape;122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7" name="Google Shape;127;p24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28" name="Google Shape;128;p24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9" name="Google Shape;129;p24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0" name="Google Shape;130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5" name="Google Shape;145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47" name="Google Shape;147;p27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48" name="Google Shape;148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" name="Google Shape;150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1" name="Google Shape;151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28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8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9" name="Google Shape;159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1" name="Google Shape;161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67" name="Google Shape;167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7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86" name="Google Shape;86;p1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7" name="Google Shape;87;p1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8" name="Google Shape;88;p1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hyperlink" Target="https://commons.wikimedia.org/wiki/File:More_Turks_(prisoners_of_war,_Gallipoli)_(14646654847).jpg" TargetMode="External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THE WAR CONTINUES</a:t>
            </a: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1527046" y="5425777"/>
            <a:ext cx="8953383" cy="522850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impact and consequences of the Battles on other fronts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/>
          <p:nvPr>
            <p:ph type="title"/>
          </p:nvPr>
        </p:nvSpPr>
        <p:spPr>
          <a:xfrm>
            <a:off x="1105486" y="259618"/>
            <a:ext cx="4563794" cy="1325563"/>
          </a:xfrm>
          <a:prstGeom prst="rect">
            <a:avLst/>
          </a:prstGeom>
          <a:solidFill>
            <a:srgbClr val="BCB4B5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EASTERN FRONT - WAR AT GALLIPOLI </a:t>
            </a:r>
            <a:endParaRPr/>
          </a:p>
        </p:txBody>
      </p:sp>
      <p:sp>
        <p:nvSpPr>
          <p:cNvPr id="194" name="Google Shape;194;p4"/>
          <p:cNvSpPr txBox="1"/>
          <p:nvPr>
            <p:ph idx="1" type="body"/>
          </p:nvPr>
        </p:nvSpPr>
        <p:spPr>
          <a:xfrm>
            <a:off x="838200" y="1825625"/>
            <a:ext cx="5098366" cy="3027729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stalemate on the Western Front would continue. Therefore, Winston Churchill planned an attack on the Dardanelles Strait, which gave access to the Black Sea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attack on Ottomans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battle, if successful, would help Russia acquire supplies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195" name="Google Shape;1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9695" y="4668688"/>
            <a:ext cx="2783809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2722" y="406834"/>
            <a:ext cx="5292306" cy="356495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 txBox="1"/>
          <p:nvPr/>
        </p:nvSpPr>
        <p:spPr>
          <a:xfrm>
            <a:off x="6688363" y="4094327"/>
            <a:ext cx="529230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Australian WWI troops charging near a Turkish trench. When they got there, the Turks had retreated. Dardanelles Campaign, WWI. 1915.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"/>
          <p:cNvSpPr txBox="1"/>
          <p:nvPr>
            <p:ph type="title"/>
          </p:nvPr>
        </p:nvSpPr>
        <p:spPr>
          <a:xfrm>
            <a:off x="917448" y="107211"/>
            <a:ext cx="10058400" cy="132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FAILURE: MARCH - APRIL 1915 </a:t>
            </a:r>
            <a:endParaRPr/>
          </a:p>
        </p:txBody>
      </p:sp>
      <p:sp>
        <p:nvSpPr>
          <p:cNvPr id="203" name="Google Shape;203;p5"/>
          <p:cNvSpPr txBox="1"/>
          <p:nvPr>
            <p:ph idx="1" type="body"/>
          </p:nvPr>
        </p:nvSpPr>
        <p:spPr>
          <a:xfrm>
            <a:off x="135988" y="1433173"/>
            <a:ext cx="5960012" cy="4351338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attack began in March and was mainly at sea in the beginning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When the warships could not take the shell fire from the forts, the attack transferred to land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There were attacks made by the Allied forces (British and ANZAC; Australian and New Zealand) on the Helles Beach and Suvla Bay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Ottoman forces were strong, and the British and ANZAC forces could not penetrate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heat and the decaying bodies made it difficult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6648" y="2028092"/>
            <a:ext cx="6288449" cy="407963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"/>
          <p:cNvSpPr txBox="1"/>
          <p:nvPr/>
        </p:nvSpPr>
        <p:spPr>
          <a:xfrm>
            <a:off x="7877907" y="6107723"/>
            <a:ext cx="32824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Prisoners of War </a:t>
            </a:r>
            <a:endParaRPr/>
          </a:p>
        </p:txBody>
      </p:sp>
      <p:pic>
        <p:nvPicPr>
          <p:cNvPr id="206" name="Google Shape;20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36564" y="4974117"/>
            <a:ext cx="2783809" cy="19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2025-02-08T12:01:06Z</dcterms:created>
  <dc:creator>Sujata BANERJEE</dc:creator>
</cp:coreProperties>
</file>