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</p:sldIdLst>
  <p:sldSz cy="6858000" cx="12192000"/>
  <p:notesSz cx="6858000" cy="9144000"/>
  <p:embeddedFontLst>
    <p:embeddedFont>
      <p:font typeface="Play"/>
      <p:regular r:id="rId9"/>
      <p:bold r:id="rId10"/>
    </p:embeddedFont>
    <p:embeddedFont>
      <p:font typeface="Century Gothic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5" roundtripDataSignature="AMtx7miTZ8HoNC42cAku50Z1AKwyMA4FD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CenturyGothic-regular.fntdata"/><Relationship Id="rId10" Type="http://schemas.openxmlformats.org/officeDocument/2006/relationships/font" Target="fonts/Play-bold.fntdata"/><Relationship Id="rId13" Type="http://schemas.openxmlformats.org/officeDocument/2006/relationships/font" Target="fonts/CenturyGothic-italic.fntdata"/><Relationship Id="rId12" Type="http://schemas.openxmlformats.org/officeDocument/2006/relationships/font" Target="fonts/CenturyGothic-bold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font" Target="fonts/Play-regular.fntdata"/><Relationship Id="rId15" Type="http://customschemas.google.com/relationships/presentationmetadata" Target="metadata"/><Relationship Id="rId14" Type="http://schemas.openxmlformats.org/officeDocument/2006/relationships/font" Target="fonts/CenturyGothic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7" name="Google Shape;197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https://dunesdeserts.com/en/in-the-footsteps-of-the-berber-people/#:~:text=Among%20the%20most%20well%2Dknown,the%20Tuaregs%20in%20the%20Sahara. </a:t>
            </a:r>
            <a:endParaRPr/>
          </a:p>
        </p:txBody>
      </p:sp>
      <p:sp>
        <p:nvSpPr>
          <p:cNvPr id="198" name="Google Shape;198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4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14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9" name="Google Shape;19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2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8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8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31" name="Google Shape;31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29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29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30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30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4" name="Google Shape;44;p30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30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6" name="Google Shape;46;p30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33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2" name="Google Shape;62;p33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3" name="Google Shape;63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34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34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0" name="Google Shape;70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35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6" name="Google Shape;76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6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36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2" name="Google Shape;82;p3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3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3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bg>
      <p:bgPr>
        <a:gradFill>
          <a:gsLst>
            <a:gs pos="0">
              <a:srgbClr val="E1DBC9"/>
            </a:gs>
            <a:gs pos="77000">
              <a:srgbClr val="C8C1B0"/>
            </a:gs>
            <a:gs pos="100000">
              <a:srgbClr val="C0BAAA"/>
            </a:gs>
          </a:gsLst>
          <a:lin ang="5400000" scaled="0"/>
        </a:grad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rotWithShape="1">
            <a:blip r:embed="rId2">
              <a:alphaModFix amt="45000"/>
            </a:blip>
            <a:tile algn="tl" flip="none" tx="-44450" sx="85000" ty="38100" sy="85000"/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4" name="Google Shape;94;p16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ctr">
              <a:srgbClr val="000000">
                <a:alpha val="65882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5" name="Google Shape;95;p16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cap="sq" cmpd="sng" w="9525">
            <a:solidFill>
              <a:srgbClr val="3F3F3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6" name="Google Shape;96;p16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97" name="Google Shape;97;p16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98" name="Google Shape;98;p16"/>
            <p:cNvCxnSpPr/>
            <p:nvPr/>
          </p:nvCxnSpPr>
          <p:spPr>
            <a:xfrm>
              <a:off x="5318306" y="1386268"/>
              <a:ext cx="0" cy="640080"/>
            </a:xfrm>
            <a:prstGeom prst="straightConnector1">
              <a:avLst/>
            </a:prstGeom>
            <a:solidFill>
              <a:srgbClr val="262626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99" name="Google Shape;99;p16"/>
            <p:cNvCxnSpPr/>
            <p:nvPr/>
          </p:nvCxnSpPr>
          <p:spPr>
            <a:xfrm>
              <a:off x="6885637" y="1386268"/>
              <a:ext cx="0" cy="640080"/>
            </a:xfrm>
            <a:prstGeom prst="straightConnector1">
              <a:avLst/>
            </a:prstGeom>
            <a:solidFill>
              <a:srgbClr val="262626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00" name="Google Shape;100;p16"/>
            <p:cNvCxnSpPr/>
            <p:nvPr/>
          </p:nvCxnSpPr>
          <p:spPr>
            <a:xfrm>
              <a:off x="5318306" y="2031563"/>
              <a:ext cx="1567331" cy="0"/>
            </a:xfrm>
            <a:prstGeom prst="straightConnector1">
              <a:avLst/>
            </a:prstGeom>
            <a:solidFill>
              <a:srgbClr val="262626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101" name="Google Shape;101;p16"/>
          <p:cNvSpPr txBox="1"/>
          <p:nvPr>
            <p:ph type="ctrTitle"/>
          </p:nvPr>
        </p:nvSpPr>
        <p:spPr>
          <a:xfrm>
            <a:off x="1561708" y="2091263"/>
            <a:ext cx="9068586" cy="25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7200"/>
              <a:buFont typeface="Century Gothic"/>
              <a:buNone/>
              <a:defRPr b="0" sz="7200" cap="non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16"/>
          <p:cNvSpPr txBox="1"/>
          <p:nvPr>
            <p:ph idx="1" type="subTitle"/>
          </p:nvPr>
        </p:nvSpPr>
        <p:spPr>
          <a:xfrm>
            <a:off x="1562100" y="4682062"/>
            <a:ext cx="9070848" cy="4572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03" name="Google Shape;103;p16"/>
          <p:cNvSpPr txBox="1"/>
          <p:nvPr>
            <p:ph idx="10" type="dt"/>
          </p:nvPr>
        </p:nvSpPr>
        <p:spPr>
          <a:xfrm>
            <a:off x="5318760" y="1341255"/>
            <a:ext cx="1554480" cy="5272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3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16"/>
          <p:cNvSpPr txBox="1"/>
          <p:nvPr>
            <p:ph idx="11" type="ftr"/>
          </p:nvPr>
        </p:nvSpPr>
        <p:spPr>
          <a:xfrm>
            <a:off x="1453896" y="5211060"/>
            <a:ext cx="59055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3F3F3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16"/>
          <p:cNvSpPr txBox="1"/>
          <p:nvPr>
            <p:ph idx="12" type="sldNum"/>
          </p:nvPr>
        </p:nvSpPr>
        <p:spPr>
          <a:xfrm>
            <a:off x="8606919" y="5212080"/>
            <a:ext cx="2111881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0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 sz="10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 sz="10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 sz="10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 sz="10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 sz="10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 sz="10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 sz="10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 sz="10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7"/>
          <p:cNvSpPr txBox="1"/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17"/>
          <p:cNvSpPr txBox="1"/>
          <p:nvPr>
            <p:ph idx="1" type="body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Char char="◦"/>
              <a:defRPr/>
            </a:lvl1pPr>
            <a:lvl2pPr indent="-3429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09" name="Google Shape;109;p17"/>
          <p:cNvSpPr txBox="1"/>
          <p:nvPr>
            <p:ph idx="10" type="dt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17"/>
          <p:cNvSpPr txBox="1"/>
          <p:nvPr>
            <p:ph idx="11" type="ftr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17"/>
          <p:cNvSpPr txBox="1"/>
          <p:nvPr>
            <p:ph idx="12" type="sldNum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showMasterSp="0" type="secHead">
  <p:cSld name="SECTION_HEADER">
    <p:bg>
      <p:bgPr>
        <a:gradFill>
          <a:gsLst>
            <a:gs pos="0">
              <a:srgbClr val="E1DBC9"/>
            </a:gs>
            <a:gs pos="77000">
              <a:srgbClr val="C8C1B0"/>
            </a:gs>
            <a:gs pos="100000">
              <a:srgbClr val="C0BAAA"/>
            </a:gs>
          </a:gsLst>
          <a:lin ang="5400000" scaled="0"/>
        </a:gra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rotWithShape="1">
            <a:blip r:embed="rId2">
              <a:alphaModFix amt="45000"/>
            </a:blip>
            <a:tile algn="tl" flip="none" tx="-44450" sx="85000" ty="38100" sy="85000"/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18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ctr">
              <a:srgbClr val="000000">
                <a:alpha val="65882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18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cap="sq" cmpd="sng" w="9525">
            <a:solidFill>
              <a:srgbClr val="3F3F3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18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7" name="Google Shape;117;p18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18" name="Google Shape;118;p18"/>
            <p:cNvCxnSpPr/>
            <p:nvPr/>
          </p:nvCxnSpPr>
          <p:spPr>
            <a:xfrm>
              <a:off x="5318306" y="1386268"/>
              <a:ext cx="0" cy="640080"/>
            </a:xfrm>
            <a:prstGeom prst="straightConnector1">
              <a:avLst/>
            </a:prstGeom>
            <a:solidFill>
              <a:srgbClr val="262626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19" name="Google Shape;119;p18"/>
            <p:cNvCxnSpPr/>
            <p:nvPr/>
          </p:nvCxnSpPr>
          <p:spPr>
            <a:xfrm>
              <a:off x="6885637" y="1386268"/>
              <a:ext cx="0" cy="640080"/>
            </a:xfrm>
            <a:prstGeom prst="straightConnector1">
              <a:avLst/>
            </a:prstGeom>
            <a:solidFill>
              <a:srgbClr val="262626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20" name="Google Shape;120;p18"/>
            <p:cNvCxnSpPr/>
            <p:nvPr/>
          </p:nvCxnSpPr>
          <p:spPr>
            <a:xfrm>
              <a:off x="5318306" y="2031563"/>
              <a:ext cx="1567331" cy="0"/>
            </a:xfrm>
            <a:prstGeom prst="straightConnector1">
              <a:avLst/>
            </a:prstGeom>
            <a:solidFill>
              <a:srgbClr val="262626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121" name="Google Shape;121;p18"/>
          <p:cNvSpPr txBox="1"/>
          <p:nvPr>
            <p:ph type="title"/>
          </p:nvPr>
        </p:nvSpPr>
        <p:spPr>
          <a:xfrm>
            <a:off x="1563623" y="2094309"/>
            <a:ext cx="9070848" cy="258775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7200"/>
              <a:buFont typeface="Century Gothic"/>
              <a:buNone/>
              <a:defRPr sz="7200" cap="non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18"/>
          <p:cNvSpPr txBox="1"/>
          <p:nvPr>
            <p:ph idx="1" type="body"/>
          </p:nvPr>
        </p:nvSpPr>
        <p:spPr>
          <a:xfrm>
            <a:off x="1563624" y="4682062"/>
            <a:ext cx="9070848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23" name="Google Shape;123;p18"/>
          <p:cNvSpPr txBox="1"/>
          <p:nvPr>
            <p:ph idx="10" type="dt"/>
          </p:nvPr>
        </p:nvSpPr>
        <p:spPr>
          <a:xfrm>
            <a:off x="5321808" y="1344502"/>
            <a:ext cx="1554480" cy="53035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3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4" name="Google Shape;124;p18"/>
          <p:cNvSpPr txBox="1"/>
          <p:nvPr>
            <p:ph idx="11" type="ftr"/>
          </p:nvPr>
        </p:nvSpPr>
        <p:spPr>
          <a:xfrm>
            <a:off x="1453553" y="5211060"/>
            <a:ext cx="5907024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18"/>
          <p:cNvSpPr txBox="1"/>
          <p:nvPr>
            <p:ph idx="12" type="sldNum"/>
          </p:nvPr>
        </p:nvSpPr>
        <p:spPr>
          <a:xfrm>
            <a:off x="8604504" y="5211060"/>
            <a:ext cx="2112264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9"/>
          <p:cNvSpPr txBox="1"/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p19"/>
          <p:cNvSpPr txBox="1"/>
          <p:nvPr>
            <p:ph idx="1" type="body"/>
          </p:nvPr>
        </p:nvSpPr>
        <p:spPr>
          <a:xfrm>
            <a:off x="1066800" y="2103120"/>
            <a:ext cx="4754880" cy="3749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Char char="◦"/>
              <a:defRPr sz="1800"/>
            </a:lvl1pPr>
            <a:lvl2pPr indent="-3302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Char char="◦"/>
              <a:defRPr sz="1600"/>
            </a:lvl2pPr>
            <a:lvl3pPr indent="-3175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3pPr>
            <a:lvl4pPr indent="-3175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4pPr>
            <a:lvl5pPr indent="-3175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5pPr>
            <a:lvl6pPr indent="-317500" lvl="5" marL="2743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6pPr>
            <a:lvl7pPr indent="-31750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7pPr>
            <a:lvl8pPr indent="-31750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8pPr>
            <a:lvl9pPr indent="-31750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9pPr>
          </a:lstStyle>
          <a:p/>
        </p:txBody>
      </p:sp>
      <p:sp>
        <p:nvSpPr>
          <p:cNvPr id="129" name="Google Shape;129;p19"/>
          <p:cNvSpPr txBox="1"/>
          <p:nvPr>
            <p:ph idx="2" type="body"/>
          </p:nvPr>
        </p:nvSpPr>
        <p:spPr>
          <a:xfrm>
            <a:off x="6370320" y="2103120"/>
            <a:ext cx="4754880" cy="3749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Char char="◦"/>
              <a:defRPr sz="1800"/>
            </a:lvl1pPr>
            <a:lvl2pPr indent="-3302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Char char="◦"/>
              <a:defRPr sz="1600"/>
            </a:lvl2pPr>
            <a:lvl3pPr indent="-3175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3pPr>
            <a:lvl4pPr indent="-3175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4pPr>
            <a:lvl5pPr indent="-3175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5pPr>
            <a:lvl6pPr indent="-317500" lvl="5" marL="2743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6pPr>
            <a:lvl7pPr indent="-31750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7pPr>
            <a:lvl8pPr indent="-31750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8pPr>
            <a:lvl9pPr indent="-31750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9pPr>
          </a:lstStyle>
          <a:p/>
        </p:txBody>
      </p:sp>
      <p:sp>
        <p:nvSpPr>
          <p:cNvPr id="130" name="Google Shape;130;p19"/>
          <p:cNvSpPr txBox="1"/>
          <p:nvPr>
            <p:ph idx="10" type="dt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19"/>
          <p:cNvSpPr txBox="1"/>
          <p:nvPr>
            <p:ph idx="11" type="ftr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19"/>
          <p:cNvSpPr txBox="1"/>
          <p:nvPr>
            <p:ph idx="12" type="sldNum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0"/>
          <p:cNvSpPr txBox="1"/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20"/>
          <p:cNvSpPr txBox="1"/>
          <p:nvPr>
            <p:ph idx="1" type="body"/>
          </p:nvPr>
        </p:nvSpPr>
        <p:spPr>
          <a:xfrm>
            <a:off x="1069848" y="2074334"/>
            <a:ext cx="47548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b="0" sz="19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2286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900"/>
              <a:buNone/>
              <a:defRPr b="1" sz="1900"/>
            </a:lvl2pPr>
            <a:lvl3pPr indent="-2286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136" name="Google Shape;136;p20"/>
          <p:cNvSpPr txBox="1"/>
          <p:nvPr>
            <p:ph idx="2" type="body"/>
          </p:nvPr>
        </p:nvSpPr>
        <p:spPr>
          <a:xfrm>
            <a:off x="1069848" y="2755898"/>
            <a:ext cx="4754880" cy="32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Char char="◦"/>
              <a:defRPr sz="1800"/>
            </a:lvl1pPr>
            <a:lvl2pPr indent="-3302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Char char="◦"/>
              <a:defRPr sz="1600"/>
            </a:lvl2pPr>
            <a:lvl3pPr indent="-3175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3pPr>
            <a:lvl4pPr indent="-3175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4pPr>
            <a:lvl5pPr indent="-3175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5pPr>
            <a:lvl6pPr indent="-317500" lvl="5" marL="2743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6pPr>
            <a:lvl7pPr indent="-31750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7pPr>
            <a:lvl8pPr indent="-31750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8pPr>
            <a:lvl9pPr indent="-31750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9pPr>
          </a:lstStyle>
          <a:p/>
        </p:txBody>
      </p:sp>
      <p:sp>
        <p:nvSpPr>
          <p:cNvPr id="137" name="Google Shape;137;p20"/>
          <p:cNvSpPr txBox="1"/>
          <p:nvPr>
            <p:ph idx="3" type="body"/>
          </p:nvPr>
        </p:nvSpPr>
        <p:spPr>
          <a:xfrm>
            <a:off x="6373368" y="2074334"/>
            <a:ext cx="47548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b="0" sz="19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900"/>
              <a:buNone/>
              <a:defRPr b="1" sz="1900"/>
            </a:lvl2pPr>
            <a:lvl3pPr indent="-2286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138" name="Google Shape;138;p20"/>
          <p:cNvSpPr txBox="1"/>
          <p:nvPr>
            <p:ph idx="4" type="body"/>
          </p:nvPr>
        </p:nvSpPr>
        <p:spPr>
          <a:xfrm>
            <a:off x="6373368" y="2756581"/>
            <a:ext cx="4754880" cy="32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Char char="◦"/>
              <a:defRPr sz="1800"/>
            </a:lvl1pPr>
            <a:lvl2pPr indent="-3302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Char char="◦"/>
              <a:defRPr sz="1600"/>
            </a:lvl2pPr>
            <a:lvl3pPr indent="-3175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3pPr>
            <a:lvl4pPr indent="-3175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4pPr>
            <a:lvl5pPr indent="-3175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5pPr>
            <a:lvl6pPr indent="-317500" lvl="5" marL="2743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6pPr>
            <a:lvl7pPr indent="-31750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7pPr>
            <a:lvl8pPr indent="-31750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8pPr>
            <a:lvl9pPr indent="-31750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9pPr>
          </a:lstStyle>
          <a:p/>
        </p:txBody>
      </p:sp>
      <p:sp>
        <p:nvSpPr>
          <p:cNvPr id="139" name="Google Shape;139;p20"/>
          <p:cNvSpPr txBox="1"/>
          <p:nvPr>
            <p:ph idx="10" type="dt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" name="Google Shape;140;p20"/>
          <p:cNvSpPr txBox="1"/>
          <p:nvPr>
            <p:ph idx="11" type="ftr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" name="Google Shape;141;p20"/>
          <p:cNvSpPr txBox="1"/>
          <p:nvPr>
            <p:ph idx="12" type="sldNum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1"/>
          <p:cNvSpPr txBox="1"/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4" name="Google Shape;144;p21"/>
          <p:cNvSpPr txBox="1"/>
          <p:nvPr>
            <p:ph idx="10" type="dt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21"/>
          <p:cNvSpPr txBox="1"/>
          <p:nvPr>
            <p:ph idx="11" type="ftr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21"/>
          <p:cNvSpPr txBox="1"/>
          <p:nvPr>
            <p:ph idx="12" type="sldNum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2"/>
          <p:cNvSpPr txBox="1"/>
          <p:nvPr>
            <p:ph idx="10" type="dt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22"/>
          <p:cNvSpPr txBox="1"/>
          <p:nvPr>
            <p:ph idx="11" type="ftr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0" name="Google Shape;150;p22"/>
          <p:cNvSpPr txBox="1"/>
          <p:nvPr>
            <p:ph idx="12" type="sldNum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showMasterSp="0" type="objTx">
  <p:cSld name="OBJECT_WITH_CAPTION_TEXT"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3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2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23"/>
          <p:cNvSpPr txBox="1"/>
          <p:nvPr>
            <p:ph type="title"/>
          </p:nvPr>
        </p:nvSpPr>
        <p:spPr>
          <a:xfrm>
            <a:off x="9296400" y="607392"/>
            <a:ext cx="2430780" cy="16459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entury Gothic"/>
              <a:buNone/>
              <a:defRPr b="0" sz="2800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23"/>
          <p:cNvSpPr txBox="1"/>
          <p:nvPr>
            <p:ph idx="1" type="body"/>
          </p:nvPr>
        </p:nvSpPr>
        <p:spPr>
          <a:xfrm>
            <a:off x="685800" y="609600"/>
            <a:ext cx="7772400" cy="533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Char char="◦"/>
              <a:defRPr sz="1800"/>
            </a:lvl1pPr>
            <a:lvl2pPr indent="-3302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Char char="◦"/>
              <a:defRPr sz="1600"/>
            </a:lvl2pPr>
            <a:lvl3pPr indent="-3175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3pPr>
            <a:lvl4pPr indent="-3175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4pPr>
            <a:lvl5pPr indent="-3175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5pPr>
            <a:lvl6pPr indent="-317500" lvl="5" marL="2743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6pPr>
            <a:lvl7pPr indent="-31750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7pPr>
            <a:lvl8pPr indent="-31750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8pPr>
            <a:lvl9pPr indent="-31750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9pPr>
          </a:lstStyle>
          <a:p/>
        </p:txBody>
      </p:sp>
      <p:sp>
        <p:nvSpPr>
          <p:cNvPr id="156" name="Google Shape;156;p23"/>
          <p:cNvSpPr txBox="1"/>
          <p:nvPr>
            <p:ph idx="2" type="body"/>
          </p:nvPr>
        </p:nvSpPr>
        <p:spPr>
          <a:xfrm>
            <a:off x="9296400" y="2286000"/>
            <a:ext cx="2430780" cy="350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FFFF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157" name="Google Shape;157;p23"/>
          <p:cNvSpPr txBox="1"/>
          <p:nvPr>
            <p:ph idx="10" type="dt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23"/>
          <p:cNvSpPr txBox="1"/>
          <p:nvPr>
            <p:ph idx="11" type="ftr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9" name="Google Shape;159;p23"/>
          <p:cNvSpPr txBox="1"/>
          <p:nvPr>
            <p:ph idx="12" type="sldNum"/>
          </p:nvPr>
        </p:nvSpPr>
        <p:spPr>
          <a:xfrm>
            <a:off x="10393677" y="6223002"/>
            <a:ext cx="14630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0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 sz="10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 sz="10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 sz="10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 sz="10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 sz="10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 sz="10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 sz="10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 sz="10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60" name="Google Shape;160;p23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cap="sq" cmpd="sng" w="9525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showMasterSp="0" type="picTx">
  <p:cSld name="PICTURE_WITH_CAPTION_TEXT"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24"/>
          <p:cNvSpPr txBox="1"/>
          <p:nvPr>
            <p:ph type="title"/>
          </p:nvPr>
        </p:nvSpPr>
        <p:spPr>
          <a:xfrm>
            <a:off x="9296400" y="603504"/>
            <a:ext cx="2432304" cy="16459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entury Gothic"/>
              <a:buNone/>
              <a:defRPr b="0" sz="28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4" name="Google Shape;164;p24"/>
          <p:cNvSpPr/>
          <p:nvPr>
            <p:ph idx="2" type="pic"/>
          </p:nvPr>
        </p:nvSpPr>
        <p:spPr>
          <a:xfrm>
            <a:off x="228599" y="237744"/>
            <a:ext cx="8531352" cy="6382512"/>
          </a:xfrm>
          <a:prstGeom prst="rect">
            <a:avLst/>
          </a:prstGeom>
          <a:solidFill>
            <a:srgbClr val="76CEEF"/>
          </a:solidFill>
          <a:ln>
            <a:noFill/>
          </a:ln>
        </p:spPr>
      </p:sp>
      <p:sp>
        <p:nvSpPr>
          <p:cNvPr id="165" name="Google Shape;165;p24"/>
          <p:cNvSpPr txBox="1"/>
          <p:nvPr>
            <p:ph idx="1" type="body"/>
          </p:nvPr>
        </p:nvSpPr>
        <p:spPr>
          <a:xfrm>
            <a:off x="9296400" y="2286000"/>
            <a:ext cx="2432304" cy="35021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FFFF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166" name="Google Shape;166;p24"/>
          <p:cNvSpPr txBox="1"/>
          <p:nvPr>
            <p:ph idx="10" type="dt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7" name="Google Shape;167;p24"/>
          <p:cNvSpPr txBox="1"/>
          <p:nvPr>
            <p:ph idx="11" type="ftr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8" name="Google Shape;168;p24"/>
          <p:cNvSpPr txBox="1"/>
          <p:nvPr>
            <p:ph idx="12" type="sldNum"/>
          </p:nvPr>
        </p:nvSpPr>
        <p:spPr>
          <a:xfrm>
            <a:off x="10396728" y="6227064"/>
            <a:ext cx="14630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0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 sz="10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 sz="10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 sz="10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 sz="10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 sz="10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 sz="10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 sz="10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 sz="10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69" name="Google Shape;169;p24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cap="sq" cmpd="sng" w="9525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5"/>
          <p:cNvSpPr txBox="1"/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2" name="Google Shape;172;p25"/>
          <p:cNvSpPr txBox="1"/>
          <p:nvPr>
            <p:ph idx="1" type="body"/>
          </p:nvPr>
        </p:nvSpPr>
        <p:spPr>
          <a:xfrm rot="5400000">
            <a:off x="4130040" y="-960120"/>
            <a:ext cx="3931920" cy="1005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Char char="◦"/>
              <a:defRPr/>
            </a:lvl1pPr>
            <a:lvl2pPr indent="-3429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73" name="Google Shape;173;p25"/>
          <p:cNvSpPr txBox="1"/>
          <p:nvPr>
            <p:ph idx="10" type="dt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4" name="Google Shape;174;p25"/>
          <p:cNvSpPr txBox="1"/>
          <p:nvPr>
            <p:ph idx="11" type="ftr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5" name="Google Shape;175;p25"/>
          <p:cNvSpPr txBox="1"/>
          <p:nvPr>
            <p:ph idx="12" type="sldNum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6"/>
          <p:cNvSpPr txBox="1"/>
          <p:nvPr>
            <p:ph type="title"/>
          </p:nvPr>
        </p:nvSpPr>
        <p:spPr>
          <a:xfrm rot="5400000">
            <a:off x="7543800" y="2209800"/>
            <a:ext cx="5257800" cy="236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8" name="Google Shape;178;p26"/>
          <p:cNvSpPr txBox="1"/>
          <p:nvPr>
            <p:ph idx="1" type="body"/>
          </p:nvPr>
        </p:nvSpPr>
        <p:spPr>
          <a:xfrm rot="5400000">
            <a:off x="2247900" y="-647700"/>
            <a:ext cx="5257800" cy="80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Char char="◦"/>
              <a:defRPr/>
            </a:lvl1pPr>
            <a:lvl2pPr indent="-3429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79" name="Google Shape;179;p26"/>
          <p:cNvSpPr txBox="1"/>
          <p:nvPr>
            <p:ph idx="10" type="dt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0" name="Google Shape;180;p26"/>
          <p:cNvSpPr txBox="1"/>
          <p:nvPr>
            <p:ph idx="11" type="ftr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1" name="Google Shape;181;p26"/>
          <p:cNvSpPr txBox="1"/>
          <p:nvPr>
            <p:ph idx="12" type="sldNum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" name="Google Shape;15;p13"/>
          <p:cNvSpPr txBox="1"/>
          <p:nvPr/>
        </p:nvSpPr>
        <p:spPr>
          <a:xfrm>
            <a:off x="10157458" y="6330042"/>
            <a:ext cx="361296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©2025 TweakTeach</a:t>
            </a:r>
            <a:endParaRPr b="1" sz="1400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5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87" name="Google Shape;87;p15"/>
          <p:cNvSpPr txBox="1"/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i="0" sz="4800" u="none" cap="none" strike="noStrik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8" name="Google Shape;88;p15"/>
          <p:cNvSpPr txBox="1"/>
          <p:nvPr>
            <p:ph idx="1" type="body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marR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Garamond"/>
              <a:buChar char="◦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30200" lvl="1" marL="9144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600"/>
              <a:buFont typeface="Garamond"/>
              <a:buChar char="◦"/>
              <a:defRPr b="0" i="0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Garamond"/>
              <a:buChar char="◦"/>
              <a:defRPr b="0" i="0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Garamond"/>
              <a:buChar char="◦"/>
              <a:defRPr b="0" i="0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Garamond"/>
              <a:buChar char="◦"/>
              <a:defRPr b="0" i="0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Garamond"/>
              <a:buChar char="◦"/>
              <a:defRPr b="0" i="0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Garamond"/>
              <a:buChar char="◦"/>
              <a:defRPr b="0" i="0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Garamond"/>
              <a:buChar char="◦"/>
              <a:defRPr b="0" i="0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Garamond"/>
              <a:buChar char="◦"/>
              <a:defRPr b="0" i="0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89" name="Google Shape;89;p15"/>
          <p:cNvSpPr txBox="1"/>
          <p:nvPr>
            <p:ph idx="10" type="dt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90" name="Google Shape;90;p15"/>
          <p:cNvSpPr txBox="1"/>
          <p:nvPr>
            <p:ph idx="11" type="ftr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91" name="Google Shape;91;p15"/>
          <p:cNvSpPr txBox="1"/>
          <p:nvPr>
            <p:ph idx="12" type="sldNum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0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r">
              <a:spcBef>
                <a:spcPts val="0"/>
              </a:spcBef>
              <a:buNone/>
              <a:defRPr sz="10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r">
              <a:spcBef>
                <a:spcPts val="0"/>
              </a:spcBef>
              <a:buNone/>
              <a:defRPr sz="10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r">
              <a:spcBef>
                <a:spcPts val="0"/>
              </a:spcBef>
              <a:buNone/>
              <a:defRPr sz="10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r">
              <a:spcBef>
                <a:spcPts val="0"/>
              </a:spcBef>
              <a:buNone/>
              <a:defRPr sz="10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r">
              <a:spcBef>
                <a:spcPts val="0"/>
              </a:spcBef>
              <a:buNone/>
              <a:defRPr sz="10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r">
              <a:spcBef>
                <a:spcPts val="0"/>
              </a:spcBef>
              <a:buNone/>
              <a:defRPr sz="10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r">
              <a:spcBef>
                <a:spcPts val="0"/>
              </a:spcBef>
              <a:buNone/>
              <a:defRPr sz="10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r">
              <a:spcBef>
                <a:spcPts val="0"/>
              </a:spcBef>
              <a:buNone/>
              <a:defRPr sz="10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close-up of a logo&#10;&#10;AI-generated content may be incorrect." id="186" name="Google Shape;186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40876" y="2437142"/>
            <a:ext cx="4761905" cy="1657143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1"/>
          <p:cNvSpPr txBox="1"/>
          <p:nvPr/>
        </p:nvSpPr>
        <p:spPr>
          <a:xfrm>
            <a:off x="371200" y="6330043"/>
            <a:ext cx="361296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55987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55987"/>
                </a:solidFill>
                <a:latin typeface="Arial"/>
                <a:ea typeface="Arial"/>
                <a:cs typeface="Arial"/>
                <a:sym typeface="Arial"/>
              </a:rPr>
              <a:t>www.tweakteach.com</a:t>
            </a:r>
            <a:endParaRPr/>
          </a:p>
        </p:txBody>
      </p:sp>
      <p:sp>
        <p:nvSpPr>
          <p:cNvPr id="188" name="Google Shape;188;p1"/>
          <p:cNvSpPr txBox="1"/>
          <p:nvPr/>
        </p:nvSpPr>
        <p:spPr>
          <a:xfrm>
            <a:off x="10157458" y="6330042"/>
            <a:ext cx="361296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55987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55987"/>
                </a:solidFill>
                <a:latin typeface="Arial"/>
                <a:ea typeface="Arial"/>
                <a:cs typeface="Arial"/>
                <a:sym typeface="Arial"/>
              </a:rPr>
              <a:t>©2025 TweakTeach</a:t>
            </a:r>
            <a:endParaRPr b="1" i="0" sz="1400" u="none" cap="none" strike="noStrike">
              <a:solidFill>
                <a:srgbClr val="055987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"/>
          <p:cNvSpPr txBox="1"/>
          <p:nvPr>
            <p:ph type="ctrTitle"/>
          </p:nvPr>
        </p:nvSpPr>
        <p:spPr>
          <a:xfrm>
            <a:off x="1487424" y="1513026"/>
            <a:ext cx="9144000" cy="3374747"/>
          </a:xfrm>
          <a:prstGeom prst="rect">
            <a:avLst/>
          </a:prstGeom>
          <a:solidFill>
            <a:schemeClr val="accent2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7200"/>
              <a:buFont typeface="Century Gothic"/>
              <a:buNone/>
            </a:pPr>
            <a:r>
              <a:rPr lang="en-US"/>
              <a:t>WORLD WAR I </a:t>
            </a:r>
            <a:br>
              <a:rPr lang="en-US"/>
            </a:br>
            <a:r>
              <a:rPr lang="en-US"/>
              <a:t>THE MOROCCAN CRISIS </a:t>
            </a:r>
            <a:endParaRPr/>
          </a:p>
        </p:txBody>
      </p:sp>
      <p:sp>
        <p:nvSpPr>
          <p:cNvPr id="194" name="Google Shape;194;p2"/>
          <p:cNvSpPr txBox="1"/>
          <p:nvPr>
            <p:ph idx="1" type="subTitle"/>
          </p:nvPr>
        </p:nvSpPr>
        <p:spPr>
          <a:xfrm>
            <a:off x="1560576" y="4887773"/>
            <a:ext cx="9070848" cy="4572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US"/>
              <a:t>To understand the significance of the Moroccan Crisis 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"/>
          <p:cNvSpPr txBox="1"/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</a:pPr>
            <a:r>
              <a:rPr lang="en-US"/>
              <a:t>Internal Politics in Morocco </a:t>
            </a:r>
            <a:endParaRPr/>
          </a:p>
        </p:txBody>
      </p:sp>
      <p:sp>
        <p:nvSpPr>
          <p:cNvPr id="201" name="Google Shape;201;p3"/>
          <p:cNvSpPr txBox="1"/>
          <p:nvPr>
            <p:ph idx="1" type="body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82880" lvl="0" marL="1828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◦"/>
            </a:pPr>
            <a:r>
              <a:rPr lang="en-US" sz="2000"/>
              <a:t>In the early twentieth century, Morocco was not under European rule</a:t>
            </a:r>
            <a:endParaRPr/>
          </a:p>
          <a:p>
            <a:pPr indent="-182880" lvl="0" marL="18288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2000"/>
              <a:buChar char="◦"/>
            </a:pPr>
            <a:r>
              <a:rPr lang="en-US" sz="2000"/>
              <a:t>The country faced a number of problems. Morocco was ruled by Sultan Abdul Aziz, and he had really lost control. </a:t>
            </a:r>
            <a:endParaRPr/>
          </a:p>
          <a:p>
            <a:pPr indent="-182880" lvl="0" marL="18288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2000"/>
              <a:buChar char="◦"/>
            </a:pPr>
            <a:r>
              <a:rPr lang="en-US" sz="2000"/>
              <a:t>The Berber tribes who lived in the Atlas mountains have origins that are shrouded in mystery.   </a:t>
            </a:r>
            <a:endParaRPr/>
          </a:p>
          <a:p>
            <a:pPr indent="-182880" lvl="0" marL="18288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2000"/>
              <a:buChar char="◦"/>
            </a:pPr>
            <a:r>
              <a:rPr lang="en-US" sz="2000"/>
              <a:t>By 1903, the rebels had entered the capital city, and the people supported their effort. </a:t>
            </a:r>
            <a:endParaRPr/>
          </a:p>
          <a:p>
            <a:pPr indent="-182880" lvl="0" marL="18288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2000"/>
              <a:buChar char="◦"/>
            </a:pPr>
            <a:r>
              <a:rPr lang="en-US" sz="2000"/>
              <a:t>The Berbers wanted independence </a:t>
            </a:r>
            <a:endParaRPr/>
          </a:p>
        </p:txBody>
      </p:sp>
      <p:pic>
        <p:nvPicPr>
          <p:cNvPr id="202" name="Google Shape;20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073795" y="4834512"/>
            <a:ext cx="2151093" cy="151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avon">
  <a:themeElements>
    <a:clrScheme name="Savon">
      <a:dk1>
        <a:srgbClr val="000000"/>
      </a:dk1>
      <a:lt1>
        <a:srgbClr val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2025-01-28T14:34:14Z</dcterms:created>
  <dc:creator>Sujata BANERJEE</dc:creator>
</cp:coreProperties>
</file>