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jC2MnMHW82QzrUOK3uuUbal5fL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It would be beneficial to start a discussion on this topic. Children should be able to listen and understand both sides of the argument. </a:t>
            </a:r>
            <a:endParaRPr/>
          </a:p>
        </p:txBody>
      </p:sp>
      <p:sp>
        <p:nvSpPr>
          <p:cNvPr id="196" name="Google Shape;19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22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22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22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22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22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22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3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24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4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24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24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24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24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24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5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5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6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6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6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6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9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9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9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9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30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0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30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3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30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30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3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3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1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3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3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2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3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3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3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9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Rockwell"/>
              <a:buNone/>
              <a:defRPr b="0" i="0" sz="5400" u="none" cap="none" strike="noStrik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21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21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21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21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10.jpg"/><Relationship Id="rId5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type="ctrTitle"/>
          </p:nvPr>
        </p:nvSpPr>
        <p:spPr>
          <a:xfrm>
            <a:off x="1051550" y="1432225"/>
            <a:ext cx="10281900" cy="30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840"/>
              <a:t>       HOW DID MIGRATIONS SHAPE BRITISH SOCIETY ?</a:t>
            </a:r>
            <a:endParaRPr sz="7840"/>
          </a:p>
        </p:txBody>
      </p:sp>
      <p:sp>
        <p:nvSpPr>
          <p:cNvPr id="192" name="Google Shape;192;p2"/>
          <p:cNvSpPr txBox="1"/>
          <p:nvPr>
            <p:ph idx="1" type="subTitle"/>
          </p:nvPr>
        </p:nvSpPr>
        <p:spPr>
          <a:xfrm>
            <a:off x="1820148" y="4849845"/>
            <a:ext cx="7891200" cy="10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study the migration of Celts, Romans, Anglo Saxons and the Vikings and how this changed Britain?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WHAT IS THE MEANING OF MIGRATION?</a:t>
            </a:r>
            <a:endParaRPr/>
          </a:p>
        </p:txBody>
      </p:sp>
      <p:sp>
        <p:nvSpPr>
          <p:cNvPr id="199" name="Google Shape;199;p3"/>
          <p:cNvSpPr txBox="1"/>
          <p:nvPr>
            <p:ph idx="1" type="body"/>
          </p:nvPr>
        </p:nvSpPr>
        <p:spPr>
          <a:xfrm>
            <a:off x="1069848" y="2121408"/>
            <a:ext cx="5178552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The movement from one place to the other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lang="en-US"/>
              <a:t>This could be within the country or across borders </a:t>
            </a:r>
            <a:endParaRPr/>
          </a:p>
        </p:txBody>
      </p:sp>
      <p:pic>
        <p:nvPicPr>
          <p:cNvPr descr="people walking on beach during daytime" id="200" name="Google Shape;2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05600" y="3835400"/>
            <a:ext cx="4533900" cy="302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"/>
          <p:cNvSpPr txBox="1"/>
          <p:nvPr/>
        </p:nvSpPr>
        <p:spPr>
          <a:xfrm>
            <a:off x="611925" y="4191000"/>
            <a:ext cx="4404575" cy="92333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Explain to me your definition of migration? Do you think ‘migration’ is good or bad?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WHY DID PEOPLE WANT TO MIGRATE TO BRITAIN? </a:t>
            </a:r>
            <a:endParaRPr/>
          </a:p>
        </p:txBody>
      </p:sp>
      <p:sp>
        <p:nvSpPr>
          <p:cNvPr id="207" name="Google Shape;207;p4"/>
          <p:cNvSpPr txBox="1"/>
          <p:nvPr>
            <p:ph idx="1" type="body"/>
          </p:nvPr>
        </p:nvSpPr>
        <p:spPr>
          <a:xfrm>
            <a:off x="1069848" y="2121408"/>
            <a:ext cx="6334252" cy="16093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Britain had fertile land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Britain also had minerals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People migrated to Britain for religious reasons </a:t>
            </a:r>
            <a:endParaRPr/>
          </a:p>
        </p:txBody>
      </p:sp>
      <p:pic>
        <p:nvPicPr>
          <p:cNvPr descr="An aerial view of a large green field" id="208" name="Google Shape;2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50043" y="4584700"/>
            <a:ext cx="4040370" cy="2273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ock that is sitting on top of a rock" id="209" name="Google Shape;20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87312" y="2273300"/>
            <a:ext cx="3404688" cy="2273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ed book on brown wooden bench" id="210" name="Google Shape;21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36974" y="4301067"/>
            <a:ext cx="3835400" cy="2556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2025-01-20T14:50:47Z</dcterms:created>
  <dc:creator>Sujata BANERJEE</dc:creator>
</cp:coreProperties>
</file>