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0" r:id="rId4"/>
  </p:sldMasterIdLst>
  <p:notesMasterIdLst>
    <p:notesMasterId r:id="rId5"/>
  </p:notesMasterIdLst>
  <p:sldIdLst>
    <p:sldId id="256" r:id="rId6"/>
    <p:sldId id="257" r:id="rId7"/>
    <p:sldId id="258" r:id="rId8"/>
    <p:sldId id="259" r:id="rId9"/>
  </p:sldIdLst>
  <p:sldSz cy="6858000" cx="12192000"/>
  <p:notesSz cx="6858000" cy="9144000"/>
  <p:embeddedFontLst>
    <p:embeddedFont>
      <p:font typeface="Play"/>
      <p:regular r:id="rId10"/>
      <p:bold r:id="rId1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2" roundtripDataSignature="AMtx7mgCgyntGoxWoqAwsjBjn+VShR3Su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font" Target="fonts/Play-bold.fntdata"/><Relationship Id="rId10" Type="http://schemas.openxmlformats.org/officeDocument/2006/relationships/font" Target="fonts/Play-regular.fntdata"/><Relationship Id="rId12" Type="http://customschemas.google.com/relationships/presentationmetadata" Target="meta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 name="Google Shape;18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 name="Google Shape;20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1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1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9" name="Google Shape;19;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3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3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3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1" name="Google Shape;31;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3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3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3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3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4" name="Google Shape;44;p3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3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6" name="Google Shape;46;p3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3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3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2" name="Google Shape;62;p3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3" name="Google Shape;63;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3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38"/>
          <p:cNvSpPr/>
          <p:nvPr>
            <p:ph idx="2" type="pic"/>
          </p:nvPr>
        </p:nvSpPr>
        <p:spPr>
          <a:xfrm>
            <a:off x="5183188" y="987425"/>
            <a:ext cx="6172200" cy="4873625"/>
          </a:xfrm>
          <a:prstGeom prst="rect">
            <a:avLst/>
          </a:prstGeom>
          <a:noFill/>
          <a:ln>
            <a:noFill/>
          </a:ln>
        </p:spPr>
      </p:sp>
      <p:sp>
        <p:nvSpPr>
          <p:cNvPr id="69" name="Google Shape;69;p3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0" name="Google Shape;70;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3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4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4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94" name="Shape 94"/>
        <p:cNvGrpSpPr/>
        <p:nvPr/>
      </p:nvGrpSpPr>
      <p:grpSpPr>
        <a:xfrm>
          <a:off x="0" y="0"/>
          <a:ext cx="0" cy="0"/>
          <a:chOff x="0" y="0"/>
          <a:chExt cx="0" cy="0"/>
        </a:xfrm>
      </p:grpSpPr>
      <p:sp>
        <p:nvSpPr>
          <p:cNvPr id="95" name="Google Shape;95;p20"/>
          <p:cNvSpPr/>
          <p:nvPr/>
        </p:nvSpPr>
        <p:spPr>
          <a:xfrm>
            <a:off x="920834" y="1346946"/>
            <a:ext cx="10222992" cy="80683"/>
          </a:xfrm>
          <a:prstGeom prst="rect">
            <a:avLst/>
          </a:prstGeom>
          <a:blipFill rotWithShape="1">
            <a:blip r:embed="rId2">
              <a:alphaModFix amt="85000"/>
            </a:blip>
            <a:tile algn="ctr" flip="xy" tx="0" sx="92000" ty="-762000" sy="89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
        <p:nvSpPr>
          <p:cNvPr id="96" name="Google Shape;96;p20"/>
          <p:cNvSpPr/>
          <p:nvPr/>
        </p:nvSpPr>
        <p:spPr>
          <a:xfrm>
            <a:off x="920834" y="4299696"/>
            <a:ext cx="10222992" cy="80683"/>
          </a:xfrm>
          <a:prstGeom prst="rect">
            <a:avLst/>
          </a:prstGeom>
          <a:blipFill rotWithShape="1">
            <a:blip r:embed="rId2">
              <a:alphaModFix amt="85000"/>
            </a:blip>
            <a:tile algn="ctr" flip="xy" tx="0" sx="92000" ty="-717550" sy="89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
        <p:nvSpPr>
          <p:cNvPr id="97" name="Google Shape;97;p20"/>
          <p:cNvSpPr/>
          <p:nvPr/>
        </p:nvSpPr>
        <p:spPr>
          <a:xfrm>
            <a:off x="920834" y="1484779"/>
            <a:ext cx="10222992" cy="2743200"/>
          </a:xfrm>
          <a:prstGeom prst="rect">
            <a:avLst/>
          </a:prstGeom>
          <a:blipFill rotWithShape="1">
            <a:blip r:embed="rId2">
              <a:alphaModFix amt="85000"/>
            </a:blip>
            <a:tile algn="ctr" flip="xy" tx="0" sx="92000" ty="-704850" sy="89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grpSp>
        <p:nvGrpSpPr>
          <p:cNvPr id="98" name="Google Shape;98;p20"/>
          <p:cNvGrpSpPr/>
          <p:nvPr/>
        </p:nvGrpSpPr>
        <p:grpSpPr>
          <a:xfrm>
            <a:off x="9649215" y="4068923"/>
            <a:ext cx="1080904" cy="1080902"/>
            <a:chOff x="9685338" y="4460675"/>
            <a:chExt cx="1080904" cy="1080902"/>
          </a:xfrm>
        </p:grpSpPr>
        <p:sp>
          <p:nvSpPr>
            <p:cNvPr id="99" name="Google Shape;99;p20"/>
            <p:cNvSpPr/>
            <p:nvPr/>
          </p:nvSpPr>
          <p:spPr>
            <a:xfrm>
              <a:off x="9685338" y="4460675"/>
              <a:ext cx="1080904" cy="1080902"/>
            </a:xfrm>
            <a:prstGeom prst="ellipse">
              <a:avLst/>
            </a:prstGeom>
            <a:blipFill rotWithShape="1">
              <a:blip r:embed="rId3">
                <a:alphaModFix/>
              </a:blip>
              <a:tile algn="tl" flip="none" tx="0" sx="85000" ty="0" sy="85000"/>
            </a:blip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Rockwell"/>
                <a:buNone/>
              </a:pPr>
              <a:r>
                <a:t/>
              </a:r>
              <a:endParaRPr b="1" i="0" sz="2000" u="none" cap="none" strike="noStrike">
                <a:solidFill>
                  <a:srgbClr val="FFFFFF"/>
                </a:solidFill>
                <a:latin typeface="Rockwell"/>
                <a:ea typeface="Rockwell"/>
                <a:cs typeface="Rockwell"/>
                <a:sym typeface="Rockwell"/>
              </a:endParaRPr>
            </a:p>
          </p:txBody>
        </p:sp>
        <p:sp>
          <p:nvSpPr>
            <p:cNvPr id="100" name="Google Shape;100;p20"/>
            <p:cNvSpPr/>
            <p:nvPr/>
          </p:nvSpPr>
          <p:spPr>
            <a:xfrm>
              <a:off x="9793429" y="4568765"/>
              <a:ext cx="864723" cy="864722"/>
            </a:xfrm>
            <a:prstGeom prst="ellipse">
              <a:avLst/>
            </a:prstGeom>
            <a:noFill/>
            <a:ln cap="flat" cmpd="sng" w="254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Rockwell"/>
                <a:buNone/>
              </a:pPr>
              <a:r>
                <a:t/>
              </a:r>
              <a:endParaRPr b="0" i="0" sz="1800" u="none" cap="none" strike="noStrike">
                <a:solidFill>
                  <a:srgbClr val="FFFFFF"/>
                </a:solidFill>
                <a:latin typeface="Calibri"/>
                <a:ea typeface="Calibri"/>
                <a:cs typeface="Calibri"/>
                <a:sym typeface="Calibri"/>
              </a:endParaRPr>
            </a:p>
          </p:txBody>
        </p:sp>
      </p:grpSp>
      <p:sp>
        <p:nvSpPr>
          <p:cNvPr id="101" name="Google Shape;101;p20"/>
          <p:cNvSpPr txBox="1"/>
          <p:nvPr>
            <p:ph type="ctrTitle"/>
          </p:nvPr>
        </p:nvSpPr>
        <p:spPr>
          <a:xfrm>
            <a:off x="1051560" y="1432223"/>
            <a:ext cx="9966960" cy="3035808"/>
          </a:xfrm>
          <a:prstGeom prst="rect">
            <a:avLst/>
          </a:prstGeom>
          <a:noFill/>
          <a:ln>
            <a:noFill/>
          </a:ln>
        </p:spPr>
        <p:txBody>
          <a:bodyPr anchorCtr="0" anchor="ctr" bIns="45700" lIns="91425" spcFirstLastPara="1" rIns="91425" wrap="square" tIns="45700">
            <a:noAutofit/>
          </a:bodyPr>
          <a:lstStyle>
            <a:lvl1pPr lvl="0" algn="l">
              <a:lnSpc>
                <a:spcPct val="80000"/>
              </a:lnSpc>
              <a:spcBef>
                <a:spcPts val="0"/>
              </a:spcBef>
              <a:spcAft>
                <a:spcPts val="0"/>
              </a:spcAft>
              <a:buSzPts val="9600"/>
              <a:buFont typeface="Rockwell"/>
              <a:buNone/>
              <a:defRPr sz="96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 name="Google Shape;102;p20"/>
          <p:cNvSpPr txBox="1"/>
          <p:nvPr>
            <p:ph idx="1" type="subTitle"/>
          </p:nvPr>
        </p:nvSpPr>
        <p:spPr>
          <a:xfrm>
            <a:off x="1069848" y="4389120"/>
            <a:ext cx="7891272" cy="1069848"/>
          </a:xfrm>
          <a:prstGeom prst="rect">
            <a:avLst/>
          </a:prstGeom>
          <a:noFill/>
          <a:ln>
            <a:noFill/>
          </a:ln>
        </p:spPr>
        <p:txBody>
          <a:bodyPr anchorCtr="0" anchor="t" bIns="45700" lIns="91425" spcFirstLastPara="1" rIns="91425" wrap="square" tIns="45700">
            <a:normAutofit/>
          </a:bodyPr>
          <a:lstStyle>
            <a:lvl1pPr lvl="0" algn="l">
              <a:lnSpc>
                <a:spcPct val="90000"/>
              </a:lnSpc>
              <a:spcBef>
                <a:spcPts val="1200"/>
              </a:spcBef>
              <a:spcAft>
                <a:spcPts val="0"/>
              </a:spcAft>
              <a:buSzPts val="1870"/>
              <a:buNone/>
              <a:defRPr sz="2200">
                <a:solidFill>
                  <a:schemeClr val="dk1"/>
                </a:solidFill>
              </a:defRPr>
            </a:lvl1pPr>
            <a:lvl2pPr lvl="1" algn="ctr">
              <a:lnSpc>
                <a:spcPct val="90000"/>
              </a:lnSpc>
              <a:spcBef>
                <a:spcPts val="400"/>
              </a:spcBef>
              <a:spcAft>
                <a:spcPts val="0"/>
              </a:spcAft>
              <a:buSzPts val="2380"/>
              <a:buNone/>
              <a:defRPr sz="2800"/>
            </a:lvl2pPr>
            <a:lvl3pPr lvl="2" algn="ctr">
              <a:lnSpc>
                <a:spcPct val="90000"/>
              </a:lnSpc>
              <a:spcBef>
                <a:spcPts val="400"/>
              </a:spcBef>
              <a:spcAft>
                <a:spcPts val="0"/>
              </a:spcAft>
              <a:buSzPts val="2040"/>
              <a:buNone/>
              <a:defRPr sz="2400"/>
            </a:lvl3pPr>
            <a:lvl4pPr lvl="3" algn="ctr">
              <a:lnSpc>
                <a:spcPct val="90000"/>
              </a:lnSpc>
              <a:spcBef>
                <a:spcPts val="400"/>
              </a:spcBef>
              <a:spcAft>
                <a:spcPts val="0"/>
              </a:spcAft>
              <a:buSzPts val="1700"/>
              <a:buNone/>
              <a:defRPr sz="2000"/>
            </a:lvl4pPr>
            <a:lvl5pPr lvl="4" algn="ctr">
              <a:lnSpc>
                <a:spcPct val="90000"/>
              </a:lnSpc>
              <a:spcBef>
                <a:spcPts val="400"/>
              </a:spcBef>
              <a:spcAft>
                <a:spcPts val="0"/>
              </a:spcAft>
              <a:buSzPts val="1700"/>
              <a:buNone/>
              <a:defRPr sz="2000"/>
            </a:lvl5pPr>
            <a:lvl6pPr lvl="5" algn="ctr">
              <a:lnSpc>
                <a:spcPct val="90000"/>
              </a:lnSpc>
              <a:spcBef>
                <a:spcPts val="400"/>
              </a:spcBef>
              <a:spcAft>
                <a:spcPts val="0"/>
              </a:spcAft>
              <a:buSzPts val="1700"/>
              <a:buNone/>
              <a:defRPr sz="2000"/>
            </a:lvl6pPr>
            <a:lvl7pPr lvl="6" algn="ctr">
              <a:lnSpc>
                <a:spcPct val="90000"/>
              </a:lnSpc>
              <a:spcBef>
                <a:spcPts val="400"/>
              </a:spcBef>
              <a:spcAft>
                <a:spcPts val="0"/>
              </a:spcAft>
              <a:buSzPts val="1700"/>
              <a:buNone/>
              <a:defRPr sz="2000"/>
            </a:lvl7pPr>
            <a:lvl8pPr lvl="7" algn="ctr">
              <a:lnSpc>
                <a:spcPct val="90000"/>
              </a:lnSpc>
              <a:spcBef>
                <a:spcPts val="400"/>
              </a:spcBef>
              <a:spcAft>
                <a:spcPts val="0"/>
              </a:spcAft>
              <a:buSzPts val="1700"/>
              <a:buNone/>
              <a:defRPr sz="2000"/>
            </a:lvl8pPr>
            <a:lvl9pPr lvl="8" algn="ctr">
              <a:lnSpc>
                <a:spcPct val="90000"/>
              </a:lnSpc>
              <a:spcBef>
                <a:spcPts val="400"/>
              </a:spcBef>
              <a:spcAft>
                <a:spcPts val="200"/>
              </a:spcAft>
              <a:buSzPts val="1700"/>
              <a:buNone/>
              <a:defRPr sz="2000"/>
            </a:lvl9pPr>
          </a:lstStyle>
          <a:p/>
        </p:txBody>
      </p:sp>
      <p:sp>
        <p:nvSpPr>
          <p:cNvPr id="103" name="Google Shape;103;p20"/>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20"/>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20"/>
          <p:cNvSpPr txBox="1"/>
          <p:nvPr>
            <p:ph idx="12" type="sldNum"/>
          </p:nvPr>
        </p:nvSpPr>
        <p:spPr>
          <a:xfrm>
            <a:off x="9592733" y="4289334"/>
            <a:ext cx="1193868" cy="64008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1" sz="2800">
                <a:solidFill>
                  <a:srgbClr val="FFFFFF"/>
                </a:solidFill>
                <a:latin typeface="Rockwell"/>
                <a:ea typeface="Rockwell"/>
                <a:cs typeface="Rockwell"/>
                <a:sym typeface="Rockwell"/>
              </a:defRPr>
            </a:lvl1pPr>
            <a:lvl2pPr indent="0" lvl="1" marL="0" algn="ctr">
              <a:spcBef>
                <a:spcPts val="0"/>
              </a:spcBef>
              <a:buNone/>
              <a:defRPr b="1" sz="2800">
                <a:solidFill>
                  <a:srgbClr val="FFFFFF"/>
                </a:solidFill>
                <a:latin typeface="Rockwell"/>
                <a:ea typeface="Rockwell"/>
                <a:cs typeface="Rockwell"/>
                <a:sym typeface="Rockwell"/>
              </a:defRPr>
            </a:lvl2pPr>
            <a:lvl3pPr indent="0" lvl="2" marL="0" algn="ctr">
              <a:spcBef>
                <a:spcPts val="0"/>
              </a:spcBef>
              <a:buNone/>
              <a:defRPr b="1" sz="2800">
                <a:solidFill>
                  <a:srgbClr val="FFFFFF"/>
                </a:solidFill>
                <a:latin typeface="Rockwell"/>
                <a:ea typeface="Rockwell"/>
                <a:cs typeface="Rockwell"/>
                <a:sym typeface="Rockwell"/>
              </a:defRPr>
            </a:lvl3pPr>
            <a:lvl4pPr indent="0" lvl="3" marL="0" algn="ctr">
              <a:spcBef>
                <a:spcPts val="0"/>
              </a:spcBef>
              <a:buNone/>
              <a:defRPr b="1" sz="2800">
                <a:solidFill>
                  <a:srgbClr val="FFFFFF"/>
                </a:solidFill>
                <a:latin typeface="Rockwell"/>
                <a:ea typeface="Rockwell"/>
                <a:cs typeface="Rockwell"/>
                <a:sym typeface="Rockwell"/>
              </a:defRPr>
            </a:lvl4pPr>
            <a:lvl5pPr indent="0" lvl="4" marL="0" algn="ctr">
              <a:spcBef>
                <a:spcPts val="0"/>
              </a:spcBef>
              <a:buNone/>
              <a:defRPr b="1" sz="2800">
                <a:solidFill>
                  <a:srgbClr val="FFFFFF"/>
                </a:solidFill>
                <a:latin typeface="Rockwell"/>
                <a:ea typeface="Rockwell"/>
                <a:cs typeface="Rockwell"/>
                <a:sym typeface="Rockwell"/>
              </a:defRPr>
            </a:lvl5pPr>
            <a:lvl6pPr indent="0" lvl="5" marL="0" algn="ctr">
              <a:spcBef>
                <a:spcPts val="0"/>
              </a:spcBef>
              <a:buNone/>
              <a:defRPr b="1" sz="2800">
                <a:solidFill>
                  <a:srgbClr val="FFFFFF"/>
                </a:solidFill>
                <a:latin typeface="Rockwell"/>
                <a:ea typeface="Rockwell"/>
                <a:cs typeface="Rockwell"/>
                <a:sym typeface="Rockwell"/>
              </a:defRPr>
            </a:lvl6pPr>
            <a:lvl7pPr indent="0" lvl="6" marL="0" algn="ctr">
              <a:spcBef>
                <a:spcPts val="0"/>
              </a:spcBef>
              <a:buNone/>
              <a:defRPr b="1" sz="2800">
                <a:solidFill>
                  <a:srgbClr val="FFFFFF"/>
                </a:solidFill>
                <a:latin typeface="Rockwell"/>
                <a:ea typeface="Rockwell"/>
                <a:cs typeface="Rockwell"/>
                <a:sym typeface="Rockwell"/>
              </a:defRPr>
            </a:lvl7pPr>
            <a:lvl8pPr indent="0" lvl="7" marL="0" algn="ctr">
              <a:spcBef>
                <a:spcPts val="0"/>
              </a:spcBef>
              <a:buNone/>
              <a:defRPr b="1" sz="2800">
                <a:solidFill>
                  <a:srgbClr val="FFFFFF"/>
                </a:solidFill>
                <a:latin typeface="Rockwell"/>
                <a:ea typeface="Rockwell"/>
                <a:cs typeface="Rockwell"/>
                <a:sym typeface="Rockwell"/>
              </a:defRPr>
            </a:lvl8pPr>
            <a:lvl9pPr indent="0" lvl="8" marL="0" algn="ctr">
              <a:spcBef>
                <a:spcPts val="0"/>
              </a:spcBef>
              <a:buNone/>
              <a:defRPr b="1" sz="2800">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6" name="Shape 106"/>
        <p:cNvGrpSpPr/>
        <p:nvPr/>
      </p:nvGrpSpPr>
      <p:grpSpPr>
        <a:xfrm>
          <a:off x="0" y="0"/>
          <a:ext cx="0" cy="0"/>
          <a:chOff x="0" y="0"/>
          <a:chExt cx="0" cy="0"/>
        </a:xfrm>
      </p:grpSpPr>
      <p:sp>
        <p:nvSpPr>
          <p:cNvPr id="107" name="Google Shape;107;p21"/>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 name="Google Shape;108;p21"/>
          <p:cNvSpPr txBox="1"/>
          <p:nvPr>
            <p:ph idx="1" type="body"/>
          </p:nvPr>
        </p:nvSpPr>
        <p:spPr>
          <a:xfrm>
            <a:off x="1069848" y="2121408"/>
            <a:ext cx="10058400" cy="4050792"/>
          </a:xfrm>
          <a:prstGeom prst="rect">
            <a:avLst/>
          </a:prstGeom>
          <a:noFill/>
          <a:ln>
            <a:noFill/>
          </a:ln>
        </p:spPr>
        <p:txBody>
          <a:bodyPr anchorCtr="0" anchor="t" bIns="45700" lIns="91425" spcFirstLastPara="1" rIns="91425" wrap="square" tIns="45700">
            <a:normAutofit/>
          </a:bodyPr>
          <a:lstStyle>
            <a:lvl1pPr indent="-325755" lvl="0" marL="457200" algn="l">
              <a:lnSpc>
                <a:spcPct val="90000"/>
              </a:lnSpc>
              <a:spcBef>
                <a:spcPts val="1200"/>
              </a:spcBef>
              <a:spcAft>
                <a:spcPts val="0"/>
              </a:spcAft>
              <a:buSzPts val="1530"/>
              <a:buChar char="▪"/>
              <a:defRPr/>
            </a:lvl1pPr>
            <a:lvl2pPr indent="-325755" lvl="1" marL="914400" algn="l">
              <a:lnSpc>
                <a:spcPct val="90000"/>
              </a:lnSpc>
              <a:spcBef>
                <a:spcPts val="400"/>
              </a:spcBef>
              <a:spcAft>
                <a:spcPts val="0"/>
              </a:spcAft>
              <a:buSzPts val="1530"/>
              <a:buChar char="▪"/>
              <a:defRPr/>
            </a:lvl2pPr>
            <a:lvl3pPr indent="-325755" lvl="2" marL="1371600" algn="l">
              <a:lnSpc>
                <a:spcPct val="90000"/>
              </a:lnSpc>
              <a:spcBef>
                <a:spcPts val="400"/>
              </a:spcBef>
              <a:spcAft>
                <a:spcPts val="0"/>
              </a:spcAft>
              <a:buSzPts val="1530"/>
              <a:buChar char="▪"/>
              <a:defRPr/>
            </a:lvl3pPr>
            <a:lvl4pPr indent="-325755" lvl="3" marL="1828800" algn="l">
              <a:lnSpc>
                <a:spcPct val="90000"/>
              </a:lnSpc>
              <a:spcBef>
                <a:spcPts val="400"/>
              </a:spcBef>
              <a:spcAft>
                <a:spcPts val="0"/>
              </a:spcAft>
              <a:buSzPts val="1530"/>
              <a:buChar char="▪"/>
              <a:defRPr/>
            </a:lvl4pPr>
            <a:lvl5pPr indent="-325754" lvl="4" marL="2286000" algn="l">
              <a:lnSpc>
                <a:spcPct val="90000"/>
              </a:lnSpc>
              <a:spcBef>
                <a:spcPts val="400"/>
              </a:spcBef>
              <a:spcAft>
                <a:spcPts val="0"/>
              </a:spcAft>
              <a:buSzPts val="1530"/>
              <a:buChar char="▪"/>
              <a:defRPr/>
            </a:lvl5pPr>
            <a:lvl6pPr indent="-325754" lvl="5" marL="2743200" algn="l">
              <a:lnSpc>
                <a:spcPct val="90000"/>
              </a:lnSpc>
              <a:spcBef>
                <a:spcPts val="400"/>
              </a:spcBef>
              <a:spcAft>
                <a:spcPts val="0"/>
              </a:spcAft>
              <a:buSzPts val="1530"/>
              <a:buChar char="▪"/>
              <a:defRPr/>
            </a:lvl6pPr>
            <a:lvl7pPr indent="-325754" lvl="6" marL="3200400" algn="l">
              <a:lnSpc>
                <a:spcPct val="90000"/>
              </a:lnSpc>
              <a:spcBef>
                <a:spcPts val="400"/>
              </a:spcBef>
              <a:spcAft>
                <a:spcPts val="0"/>
              </a:spcAft>
              <a:buSzPts val="1530"/>
              <a:buChar char="▪"/>
              <a:defRPr/>
            </a:lvl7pPr>
            <a:lvl8pPr indent="-325754" lvl="7" marL="3657600" algn="l">
              <a:lnSpc>
                <a:spcPct val="90000"/>
              </a:lnSpc>
              <a:spcBef>
                <a:spcPts val="400"/>
              </a:spcBef>
              <a:spcAft>
                <a:spcPts val="0"/>
              </a:spcAft>
              <a:buSzPts val="1530"/>
              <a:buChar char="▪"/>
              <a:defRPr/>
            </a:lvl8pPr>
            <a:lvl9pPr indent="-325754" lvl="8" marL="4114800" algn="l">
              <a:lnSpc>
                <a:spcPct val="90000"/>
              </a:lnSpc>
              <a:spcBef>
                <a:spcPts val="400"/>
              </a:spcBef>
              <a:spcAft>
                <a:spcPts val="200"/>
              </a:spcAft>
              <a:buSzPts val="1530"/>
              <a:buChar char="▪"/>
              <a:defRPr/>
            </a:lvl9pPr>
          </a:lstStyle>
          <a:p/>
        </p:txBody>
      </p:sp>
      <p:sp>
        <p:nvSpPr>
          <p:cNvPr id="109" name="Google Shape;109;p21"/>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21"/>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21"/>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112" name="Shape 112"/>
        <p:cNvGrpSpPr/>
        <p:nvPr/>
      </p:nvGrpSpPr>
      <p:grpSpPr>
        <a:xfrm>
          <a:off x="0" y="0"/>
          <a:ext cx="0" cy="0"/>
          <a:chOff x="0" y="0"/>
          <a:chExt cx="0" cy="0"/>
        </a:xfrm>
      </p:grpSpPr>
      <p:sp>
        <p:nvSpPr>
          <p:cNvPr id="113" name="Google Shape;113;p22"/>
          <p:cNvSpPr/>
          <p:nvPr/>
        </p:nvSpPr>
        <p:spPr>
          <a:xfrm>
            <a:off x="0" y="4917989"/>
            <a:ext cx="12192000" cy="1940010"/>
          </a:xfrm>
          <a:prstGeom prst="rect">
            <a:avLst/>
          </a:prstGeom>
          <a:blipFill rotWithShape="1">
            <a:blip r:embed="rId2">
              <a:alphaModFix amt="85000"/>
            </a:blip>
            <a:tile algn="ctr" flip="xy" tx="0" sx="92000" ty="-704850" sy="89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
        <p:nvSpPr>
          <p:cNvPr id="114" name="Google Shape;114;p22"/>
          <p:cNvSpPr txBox="1"/>
          <p:nvPr>
            <p:ph type="title"/>
          </p:nvPr>
        </p:nvSpPr>
        <p:spPr>
          <a:xfrm>
            <a:off x="2167128" y="1225296"/>
            <a:ext cx="9281160" cy="3520440"/>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SzPts val="8000"/>
              <a:buFont typeface="Rockwell"/>
              <a:buNone/>
              <a:defRPr b="0" sz="8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5" name="Google Shape;115;p22"/>
          <p:cNvSpPr txBox="1"/>
          <p:nvPr>
            <p:ph idx="1" type="body"/>
          </p:nvPr>
        </p:nvSpPr>
        <p:spPr>
          <a:xfrm>
            <a:off x="2165774" y="5020056"/>
            <a:ext cx="9052560" cy="1066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200"/>
              </a:spcBef>
              <a:spcAft>
                <a:spcPts val="0"/>
              </a:spcAft>
              <a:buSzPts val="1700"/>
              <a:buNone/>
              <a:defRPr sz="2000">
                <a:solidFill>
                  <a:schemeClr val="dk1"/>
                </a:solidFill>
              </a:defRPr>
            </a:lvl1pPr>
            <a:lvl2pPr indent="-228600" lvl="1" marL="914400" algn="l">
              <a:lnSpc>
                <a:spcPct val="90000"/>
              </a:lnSpc>
              <a:spcBef>
                <a:spcPts val="400"/>
              </a:spcBef>
              <a:spcAft>
                <a:spcPts val="0"/>
              </a:spcAft>
              <a:buSzPts val="1530"/>
              <a:buNone/>
              <a:defRPr sz="1800">
                <a:solidFill>
                  <a:srgbClr val="888888"/>
                </a:solidFill>
              </a:defRPr>
            </a:lvl2pPr>
            <a:lvl3pPr indent="-228600" lvl="2" marL="1371600" algn="l">
              <a:lnSpc>
                <a:spcPct val="90000"/>
              </a:lnSpc>
              <a:spcBef>
                <a:spcPts val="400"/>
              </a:spcBef>
              <a:spcAft>
                <a:spcPts val="0"/>
              </a:spcAft>
              <a:buSzPts val="1360"/>
              <a:buNone/>
              <a:defRPr sz="1600">
                <a:solidFill>
                  <a:srgbClr val="888888"/>
                </a:solidFill>
              </a:defRPr>
            </a:lvl3pPr>
            <a:lvl4pPr indent="-228600" lvl="3" marL="1828800" algn="l">
              <a:lnSpc>
                <a:spcPct val="90000"/>
              </a:lnSpc>
              <a:spcBef>
                <a:spcPts val="400"/>
              </a:spcBef>
              <a:spcAft>
                <a:spcPts val="0"/>
              </a:spcAft>
              <a:buSzPts val="1190"/>
              <a:buNone/>
              <a:defRPr sz="1400">
                <a:solidFill>
                  <a:srgbClr val="888888"/>
                </a:solidFill>
              </a:defRPr>
            </a:lvl4pPr>
            <a:lvl5pPr indent="-228600" lvl="4" marL="2286000" algn="l">
              <a:lnSpc>
                <a:spcPct val="90000"/>
              </a:lnSpc>
              <a:spcBef>
                <a:spcPts val="400"/>
              </a:spcBef>
              <a:spcAft>
                <a:spcPts val="0"/>
              </a:spcAft>
              <a:buSzPts val="1190"/>
              <a:buNone/>
              <a:defRPr sz="1400">
                <a:solidFill>
                  <a:srgbClr val="888888"/>
                </a:solidFill>
              </a:defRPr>
            </a:lvl5pPr>
            <a:lvl6pPr indent="-228600" lvl="5" marL="2743200" algn="l">
              <a:lnSpc>
                <a:spcPct val="90000"/>
              </a:lnSpc>
              <a:spcBef>
                <a:spcPts val="400"/>
              </a:spcBef>
              <a:spcAft>
                <a:spcPts val="0"/>
              </a:spcAft>
              <a:buSzPts val="1190"/>
              <a:buNone/>
              <a:defRPr sz="1400">
                <a:solidFill>
                  <a:srgbClr val="888888"/>
                </a:solidFill>
              </a:defRPr>
            </a:lvl6pPr>
            <a:lvl7pPr indent="-228600" lvl="6" marL="3200400" algn="l">
              <a:lnSpc>
                <a:spcPct val="90000"/>
              </a:lnSpc>
              <a:spcBef>
                <a:spcPts val="400"/>
              </a:spcBef>
              <a:spcAft>
                <a:spcPts val="0"/>
              </a:spcAft>
              <a:buSzPts val="1190"/>
              <a:buNone/>
              <a:defRPr sz="1400">
                <a:solidFill>
                  <a:srgbClr val="888888"/>
                </a:solidFill>
              </a:defRPr>
            </a:lvl7pPr>
            <a:lvl8pPr indent="-228600" lvl="7" marL="3657600" algn="l">
              <a:lnSpc>
                <a:spcPct val="90000"/>
              </a:lnSpc>
              <a:spcBef>
                <a:spcPts val="400"/>
              </a:spcBef>
              <a:spcAft>
                <a:spcPts val="0"/>
              </a:spcAft>
              <a:buSzPts val="1190"/>
              <a:buNone/>
              <a:defRPr sz="1400">
                <a:solidFill>
                  <a:srgbClr val="888888"/>
                </a:solidFill>
              </a:defRPr>
            </a:lvl8pPr>
            <a:lvl9pPr indent="-228600" lvl="8" marL="4114800" algn="l">
              <a:lnSpc>
                <a:spcPct val="90000"/>
              </a:lnSpc>
              <a:spcBef>
                <a:spcPts val="400"/>
              </a:spcBef>
              <a:spcAft>
                <a:spcPts val="200"/>
              </a:spcAft>
              <a:buSzPts val="1190"/>
              <a:buNone/>
              <a:defRPr sz="1400">
                <a:solidFill>
                  <a:srgbClr val="888888"/>
                </a:solidFill>
              </a:defRPr>
            </a:lvl9pPr>
          </a:lstStyle>
          <a:p/>
        </p:txBody>
      </p:sp>
      <p:sp>
        <p:nvSpPr>
          <p:cNvPr id="116" name="Google Shape;116;p22"/>
          <p:cNvSpPr txBox="1"/>
          <p:nvPr>
            <p:ph idx="10" type="dt"/>
          </p:nvPr>
        </p:nvSpPr>
        <p:spPr>
          <a:xfrm>
            <a:off x="8593667" y="6272784"/>
            <a:ext cx="264430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22"/>
          <p:cNvSpPr txBox="1"/>
          <p:nvPr>
            <p:ph idx="11" type="ftr"/>
          </p:nvPr>
        </p:nvSpPr>
        <p:spPr>
          <a:xfrm>
            <a:off x="2182708"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grpSp>
        <p:nvGrpSpPr>
          <p:cNvPr id="118" name="Google Shape;118;p22"/>
          <p:cNvGrpSpPr/>
          <p:nvPr/>
        </p:nvGrpSpPr>
        <p:grpSpPr>
          <a:xfrm>
            <a:off x="897399" y="2325848"/>
            <a:ext cx="1080904" cy="1080902"/>
            <a:chOff x="9685338" y="4460675"/>
            <a:chExt cx="1080904" cy="1080902"/>
          </a:xfrm>
        </p:grpSpPr>
        <p:sp>
          <p:nvSpPr>
            <p:cNvPr id="119" name="Google Shape;119;p22"/>
            <p:cNvSpPr/>
            <p:nvPr/>
          </p:nvSpPr>
          <p:spPr>
            <a:xfrm>
              <a:off x="9685338" y="4460675"/>
              <a:ext cx="1080904" cy="1080902"/>
            </a:xfrm>
            <a:prstGeom prst="ellipse">
              <a:avLst/>
            </a:prstGeom>
            <a:blipFill rotWithShape="1">
              <a:blip r:embed="rId3">
                <a:alphaModFix/>
              </a:blip>
              <a:tile algn="tl" flip="none" tx="0" sx="85000" ty="0" sy="85000"/>
            </a:blip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Rockwell"/>
                <a:buNone/>
              </a:pPr>
              <a:r>
                <a:t/>
              </a:r>
              <a:endParaRPr b="1" i="0" sz="2000" u="none" cap="none" strike="noStrike">
                <a:solidFill>
                  <a:srgbClr val="FFFFFF"/>
                </a:solidFill>
                <a:latin typeface="Rockwell"/>
                <a:ea typeface="Rockwell"/>
                <a:cs typeface="Rockwell"/>
                <a:sym typeface="Rockwell"/>
              </a:endParaRPr>
            </a:p>
          </p:txBody>
        </p:sp>
        <p:sp>
          <p:nvSpPr>
            <p:cNvPr id="120" name="Google Shape;120;p22"/>
            <p:cNvSpPr/>
            <p:nvPr/>
          </p:nvSpPr>
          <p:spPr>
            <a:xfrm>
              <a:off x="9793429" y="4568765"/>
              <a:ext cx="864723" cy="864722"/>
            </a:xfrm>
            <a:prstGeom prst="ellipse">
              <a:avLst/>
            </a:prstGeom>
            <a:noFill/>
            <a:ln cap="flat" cmpd="sng" w="254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Rockwell"/>
                <a:buNone/>
              </a:pPr>
              <a:r>
                <a:t/>
              </a:r>
              <a:endParaRPr b="0" i="0" sz="1800" u="none" cap="none" strike="noStrike">
                <a:solidFill>
                  <a:srgbClr val="FFFFFF"/>
                </a:solidFill>
                <a:latin typeface="Calibri"/>
                <a:ea typeface="Calibri"/>
                <a:cs typeface="Calibri"/>
                <a:sym typeface="Calibri"/>
              </a:endParaRPr>
            </a:p>
          </p:txBody>
        </p:sp>
      </p:grpSp>
      <p:sp>
        <p:nvSpPr>
          <p:cNvPr id="121" name="Google Shape;121;p22"/>
          <p:cNvSpPr txBox="1"/>
          <p:nvPr>
            <p:ph idx="12" type="sldNum"/>
          </p:nvPr>
        </p:nvSpPr>
        <p:spPr>
          <a:xfrm>
            <a:off x="843702" y="2506133"/>
            <a:ext cx="1188298" cy="720332"/>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1" sz="2800">
                <a:solidFill>
                  <a:srgbClr val="FFFFFF"/>
                </a:solidFill>
                <a:latin typeface="Rockwell"/>
                <a:ea typeface="Rockwell"/>
                <a:cs typeface="Rockwell"/>
                <a:sym typeface="Rockwell"/>
              </a:defRPr>
            </a:lvl1pPr>
            <a:lvl2pPr indent="0" lvl="1" marL="0" algn="ctr">
              <a:spcBef>
                <a:spcPts val="0"/>
              </a:spcBef>
              <a:buNone/>
              <a:defRPr b="1" sz="2800">
                <a:solidFill>
                  <a:srgbClr val="FFFFFF"/>
                </a:solidFill>
                <a:latin typeface="Rockwell"/>
                <a:ea typeface="Rockwell"/>
                <a:cs typeface="Rockwell"/>
                <a:sym typeface="Rockwell"/>
              </a:defRPr>
            </a:lvl2pPr>
            <a:lvl3pPr indent="0" lvl="2" marL="0" algn="ctr">
              <a:spcBef>
                <a:spcPts val="0"/>
              </a:spcBef>
              <a:buNone/>
              <a:defRPr b="1" sz="2800">
                <a:solidFill>
                  <a:srgbClr val="FFFFFF"/>
                </a:solidFill>
                <a:latin typeface="Rockwell"/>
                <a:ea typeface="Rockwell"/>
                <a:cs typeface="Rockwell"/>
                <a:sym typeface="Rockwell"/>
              </a:defRPr>
            </a:lvl3pPr>
            <a:lvl4pPr indent="0" lvl="3" marL="0" algn="ctr">
              <a:spcBef>
                <a:spcPts val="0"/>
              </a:spcBef>
              <a:buNone/>
              <a:defRPr b="1" sz="2800">
                <a:solidFill>
                  <a:srgbClr val="FFFFFF"/>
                </a:solidFill>
                <a:latin typeface="Rockwell"/>
                <a:ea typeface="Rockwell"/>
                <a:cs typeface="Rockwell"/>
                <a:sym typeface="Rockwell"/>
              </a:defRPr>
            </a:lvl4pPr>
            <a:lvl5pPr indent="0" lvl="4" marL="0" algn="ctr">
              <a:spcBef>
                <a:spcPts val="0"/>
              </a:spcBef>
              <a:buNone/>
              <a:defRPr b="1" sz="2800">
                <a:solidFill>
                  <a:srgbClr val="FFFFFF"/>
                </a:solidFill>
                <a:latin typeface="Rockwell"/>
                <a:ea typeface="Rockwell"/>
                <a:cs typeface="Rockwell"/>
                <a:sym typeface="Rockwell"/>
              </a:defRPr>
            </a:lvl5pPr>
            <a:lvl6pPr indent="0" lvl="5" marL="0" algn="ctr">
              <a:spcBef>
                <a:spcPts val="0"/>
              </a:spcBef>
              <a:buNone/>
              <a:defRPr b="1" sz="2800">
                <a:solidFill>
                  <a:srgbClr val="FFFFFF"/>
                </a:solidFill>
                <a:latin typeface="Rockwell"/>
                <a:ea typeface="Rockwell"/>
                <a:cs typeface="Rockwell"/>
                <a:sym typeface="Rockwell"/>
              </a:defRPr>
            </a:lvl6pPr>
            <a:lvl7pPr indent="0" lvl="6" marL="0" algn="ctr">
              <a:spcBef>
                <a:spcPts val="0"/>
              </a:spcBef>
              <a:buNone/>
              <a:defRPr b="1" sz="2800">
                <a:solidFill>
                  <a:srgbClr val="FFFFFF"/>
                </a:solidFill>
                <a:latin typeface="Rockwell"/>
                <a:ea typeface="Rockwell"/>
                <a:cs typeface="Rockwell"/>
                <a:sym typeface="Rockwell"/>
              </a:defRPr>
            </a:lvl7pPr>
            <a:lvl8pPr indent="0" lvl="7" marL="0" algn="ctr">
              <a:spcBef>
                <a:spcPts val="0"/>
              </a:spcBef>
              <a:buNone/>
              <a:defRPr b="1" sz="2800">
                <a:solidFill>
                  <a:srgbClr val="FFFFFF"/>
                </a:solidFill>
                <a:latin typeface="Rockwell"/>
                <a:ea typeface="Rockwell"/>
                <a:cs typeface="Rockwell"/>
                <a:sym typeface="Rockwell"/>
              </a:defRPr>
            </a:lvl8pPr>
            <a:lvl9pPr indent="0" lvl="8" marL="0" algn="ctr">
              <a:spcBef>
                <a:spcPts val="0"/>
              </a:spcBef>
              <a:buNone/>
              <a:defRPr b="1" sz="2800">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22" name="Shape 122"/>
        <p:cNvGrpSpPr/>
        <p:nvPr/>
      </p:nvGrpSpPr>
      <p:grpSpPr>
        <a:xfrm>
          <a:off x="0" y="0"/>
          <a:ext cx="0" cy="0"/>
          <a:chOff x="0" y="0"/>
          <a:chExt cx="0" cy="0"/>
        </a:xfrm>
      </p:grpSpPr>
      <p:sp>
        <p:nvSpPr>
          <p:cNvPr id="123" name="Google Shape;123;p23"/>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 name="Google Shape;124;p23"/>
          <p:cNvSpPr txBox="1"/>
          <p:nvPr>
            <p:ph idx="1" type="body"/>
          </p:nvPr>
        </p:nvSpPr>
        <p:spPr>
          <a:xfrm>
            <a:off x="1069848" y="2194560"/>
            <a:ext cx="4754880" cy="397764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25754" lvl="5" marL="2743200" algn="l">
              <a:lnSpc>
                <a:spcPct val="90000"/>
              </a:lnSpc>
              <a:spcBef>
                <a:spcPts val="400"/>
              </a:spcBef>
              <a:spcAft>
                <a:spcPts val="0"/>
              </a:spcAft>
              <a:buSzPts val="1530"/>
              <a:buChar char="▪"/>
              <a:defRPr sz="1800"/>
            </a:lvl6pPr>
            <a:lvl7pPr indent="-325754" lvl="6" marL="3200400" algn="l">
              <a:lnSpc>
                <a:spcPct val="90000"/>
              </a:lnSpc>
              <a:spcBef>
                <a:spcPts val="400"/>
              </a:spcBef>
              <a:spcAft>
                <a:spcPts val="0"/>
              </a:spcAft>
              <a:buSzPts val="1530"/>
              <a:buChar char="▪"/>
              <a:defRPr sz="1800"/>
            </a:lvl7pPr>
            <a:lvl8pPr indent="-325754" lvl="7" marL="3657600" algn="l">
              <a:lnSpc>
                <a:spcPct val="90000"/>
              </a:lnSpc>
              <a:spcBef>
                <a:spcPts val="400"/>
              </a:spcBef>
              <a:spcAft>
                <a:spcPts val="0"/>
              </a:spcAft>
              <a:buSzPts val="1530"/>
              <a:buChar char="▪"/>
              <a:defRPr sz="1800"/>
            </a:lvl8pPr>
            <a:lvl9pPr indent="-325754" lvl="8" marL="4114800" algn="l">
              <a:lnSpc>
                <a:spcPct val="90000"/>
              </a:lnSpc>
              <a:spcBef>
                <a:spcPts val="400"/>
              </a:spcBef>
              <a:spcAft>
                <a:spcPts val="200"/>
              </a:spcAft>
              <a:buSzPts val="1530"/>
              <a:buChar char="▪"/>
              <a:defRPr sz="1800"/>
            </a:lvl9pPr>
          </a:lstStyle>
          <a:p/>
        </p:txBody>
      </p:sp>
      <p:sp>
        <p:nvSpPr>
          <p:cNvPr id="125" name="Google Shape;125;p23"/>
          <p:cNvSpPr txBox="1"/>
          <p:nvPr>
            <p:ph idx="2" type="body"/>
          </p:nvPr>
        </p:nvSpPr>
        <p:spPr>
          <a:xfrm>
            <a:off x="6364224" y="2194560"/>
            <a:ext cx="4754880" cy="397764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25754" lvl="5" marL="2743200" algn="l">
              <a:lnSpc>
                <a:spcPct val="90000"/>
              </a:lnSpc>
              <a:spcBef>
                <a:spcPts val="400"/>
              </a:spcBef>
              <a:spcAft>
                <a:spcPts val="0"/>
              </a:spcAft>
              <a:buSzPts val="1530"/>
              <a:buChar char="▪"/>
              <a:defRPr sz="1800"/>
            </a:lvl6pPr>
            <a:lvl7pPr indent="-325754" lvl="6" marL="3200400" algn="l">
              <a:lnSpc>
                <a:spcPct val="90000"/>
              </a:lnSpc>
              <a:spcBef>
                <a:spcPts val="400"/>
              </a:spcBef>
              <a:spcAft>
                <a:spcPts val="0"/>
              </a:spcAft>
              <a:buSzPts val="1530"/>
              <a:buChar char="▪"/>
              <a:defRPr sz="1800"/>
            </a:lvl7pPr>
            <a:lvl8pPr indent="-325754" lvl="7" marL="3657600" algn="l">
              <a:lnSpc>
                <a:spcPct val="90000"/>
              </a:lnSpc>
              <a:spcBef>
                <a:spcPts val="400"/>
              </a:spcBef>
              <a:spcAft>
                <a:spcPts val="0"/>
              </a:spcAft>
              <a:buSzPts val="1530"/>
              <a:buChar char="▪"/>
              <a:defRPr sz="1800"/>
            </a:lvl8pPr>
            <a:lvl9pPr indent="-325754" lvl="8" marL="4114800" algn="l">
              <a:lnSpc>
                <a:spcPct val="90000"/>
              </a:lnSpc>
              <a:spcBef>
                <a:spcPts val="400"/>
              </a:spcBef>
              <a:spcAft>
                <a:spcPts val="200"/>
              </a:spcAft>
              <a:buSzPts val="1530"/>
              <a:buChar char="▪"/>
              <a:defRPr sz="1800"/>
            </a:lvl9pPr>
          </a:lstStyle>
          <a:p/>
        </p:txBody>
      </p:sp>
      <p:sp>
        <p:nvSpPr>
          <p:cNvPr id="126" name="Google Shape;126;p23"/>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23"/>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23"/>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129" name="Shape 129"/>
        <p:cNvGrpSpPr/>
        <p:nvPr/>
      </p:nvGrpSpPr>
      <p:grpSpPr>
        <a:xfrm>
          <a:off x="0" y="0"/>
          <a:ext cx="0" cy="0"/>
          <a:chOff x="0" y="0"/>
          <a:chExt cx="0" cy="0"/>
        </a:xfrm>
      </p:grpSpPr>
      <p:sp>
        <p:nvSpPr>
          <p:cNvPr id="130" name="Google Shape;130;p24"/>
          <p:cNvSpPr txBox="1"/>
          <p:nvPr>
            <p:ph idx="1" type="body"/>
          </p:nvPr>
        </p:nvSpPr>
        <p:spPr>
          <a:xfrm>
            <a:off x="1066800" y="2048256"/>
            <a:ext cx="4754880" cy="64008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200"/>
              </a:spcBef>
              <a:spcAft>
                <a:spcPts val="0"/>
              </a:spcAft>
              <a:buSzPts val="1700"/>
              <a:buNone/>
              <a:defRPr b="1" sz="2000">
                <a:solidFill>
                  <a:srgbClr val="9E3611"/>
                </a:solidFill>
              </a:defRPr>
            </a:lvl1pPr>
            <a:lvl2pPr indent="-228600" lvl="1" marL="914400" algn="l">
              <a:lnSpc>
                <a:spcPct val="90000"/>
              </a:lnSpc>
              <a:spcBef>
                <a:spcPts val="400"/>
              </a:spcBef>
              <a:spcAft>
                <a:spcPts val="0"/>
              </a:spcAft>
              <a:buSzPts val="1700"/>
              <a:buNone/>
              <a:defRPr b="1" sz="2000"/>
            </a:lvl2pPr>
            <a:lvl3pPr indent="-228600" lvl="2" marL="1371600" algn="l">
              <a:lnSpc>
                <a:spcPct val="90000"/>
              </a:lnSpc>
              <a:spcBef>
                <a:spcPts val="400"/>
              </a:spcBef>
              <a:spcAft>
                <a:spcPts val="0"/>
              </a:spcAft>
              <a:buSzPts val="1530"/>
              <a:buNone/>
              <a:defRPr b="1" sz="1800"/>
            </a:lvl3pPr>
            <a:lvl4pPr indent="-228600" lvl="3" marL="1828800" algn="l">
              <a:lnSpc>
                <a:spcPct val="90000"/>
              </a:lnSpc>
              <a:spcBef>
                <a:spcPts val="400"/>
              </a:spcBef>
              <a:spcAft>
                <a:spcPts val="0"/>
              </a:spcAft>
              <a:buSzPts val="1360"/>
              <a:buNone/>
              <a:defRPr b="1" sz="1600"/>
            </a:lvl4pPr>
            <a:lvl5pPr indent="-228600" lvl="4" marL="2286000" algn="l">
              <a:lnSpc>
                <a:spcPct val="90000"/>
              </a:lnSpc>
              <a:spcBef>
                <a:spcPts val="400"/>
              </a:spcBef>
              <a:spcAft>
                <a:spcPts val="0"/>
              </a:spcAft>
              <a:buSzPts val="1360"/>
              <a:buNone/>
              <a:defRPr b="1" sz="1600"/>
            </a:lvl5pPr>
            <a:lvl6pPr indent="-228600" lvl="5" marL="2743200" algn="l">
              <a:lnSpc>
                <a:spcPct val="90000"/>
              </a:lnSpc>
              <a:spcBef>
                <a:spcPts val="400"/>
              </a:spcBef>
              <a:spcAft>
                <a:spcPts val="0"/>
              </a:spcAft>
              <a:buSzPts val="1360"/>
              <a:buNone/>
              <a:defRPr b="1" sz="1600"/>
            </a:lvl6pPr>
            <a:lvl7pPr indent="-228600" lvl="6" marL="3200400" algn="l">
              <a:lnSpc>
                <a:spcPct val="90000"/>
              </a:lnSpc>
              <a:spcBef>
                <a:spcPts val="400"/>
              </a:spcBef>
              <a:spcAft>
                <a:spcPts val="0"/>
              </a:spcAft>
              <a:buSzPts val="1360"/>
              <a:buNone/>
              <a:defRPr b="1" sz="1600"/>
            </a:lvl7pPr>
            <a:lvl8pPr indent="-228600" lvl="7" marL="3657600" algn="l">
              <a:lnSpc>
                <a:spcPct val="90000"/>
              </a:lnSpc>
              <a:spcBef>
                <a:spcPts val="400"/>
              </a:spcBef>
              <a:spcAft>
                <a:spcPts val="0"/>
              </a:spcAft>
              <a:buSzPts val="1360"/>
              <a:buNone/>
              <a:defRPr b="1" sz="1600"/>
            </a:lvl8pPr>
            <a:lvl9pPr indent="-228600" lvl="8" marL="4114800" algn="l">
              <a:lnSpc>
                <a:spcPct val="90000"/>
              </a:lnSpc>
              <a:spcBef>
                <a:spcPts val="400"/>
              </a:spcBef>
              <a:spcAft>
                <a:spcPts val="200"/>
              </a:spcAft>
              <a:buSzPts val="1360"/>
              <a:buNone/>
              <a:defRPr b="1" sz="1600"/>
            </a:lvl9pPr>
          </a:lstStyle>
          <a:p/>
        </p:txBody>
      </p:sp>
      <p:sp>
        <p:nvSpPr>
          <p:cNvPr id="131" name="Google Shape;131;p24"/>
          <p:cNvSpPr txBox="1"/>
          <p:nvPr>
            <p:ph idx="2" type="body"/>
          </p:nvPr>
        </p:nvSpPr>
        <p:spPr>
          <a:xfrm>
            <a:off x="1069848" y="2743200"/>
            <a:ext cx="4754880" cy="329184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59" lvl="7" marL="3657600" algn="l">
              <a:lnSpc>
                <a:spcPct val="90000"/>
              </a:lnSpc>
              <a:spcBef>
                <a:spcPts val="400"/>
              </a:spcBef>
              <a:spcAft>
                <a:spcPts val="0"/>
              </a:spcAft>
              <a:buSzPts val="1360"/>
              <a:buChar char="▪"/>
              <a:defRPr sz="1600"/>
            </a:lvl8pPr>
            <a:lvl9pPr indent="-314959" lvl="8" marL="4114800" algn="l">
              <a:lnSpc>
                <a:spcPct val="90000"/>
              </a:lnSpc>
              <a:spcBef>
                <a:spcPts val="400"/>
              </a:spcBef>
              <a:spcAft>
                <a:spcPts val="200"/>
              </a:spcAft>
              <a:buSzPts val="1360"/>
              <a:buChar char="▪"/>
              <a:defRPr sz="1600"/>
            </a:lvl9pPr>
          </a:lstStyle>
          <a:p/>
        </p:txBody>
      </p:sp>
      <p:sp>
        <p:nvSpPr>
          <p:cNvPr id="132" name="Google Shape;132;p24"/>
          <p:cNvSpPr txBox="1"/>
          <p:nvPr>
            <p:ph idx="3" type="body"/>
          </p:nvPr>
        </p:nvSpPr>
        <p:spPr>
          <a:xfrm>
            <a:off x="6364224" y="2048256"/>
            <a:ext cx="4754880" cy="64008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200"/>
              </a:spcBef>
              <a:spcAft>
                <a:spcPts val="0"/>
              </a:spcAft>
              <a:buSzPts val="1700"/>
              <a:buNone/>
              <a:defRPr b="1" sz="2000">
                <a:solidFill>
                  <a:srgbClr val="9E3611"/>
                </a:solidFill>
              </a:defRPr>
            </a:lvl1pPr>
            <a:lvl2pPr indent="-228600" lvl="1" marL="914400" algn="l">
              <a:lnSpc>
                <a:spcPct val="90000"/>
              </a:lnSpc>
              <a:spcBef>
                <a:spcPts val="400"/>
              </a:spcBef>
              <a:spcAft>
                <a:spcPts val="0"/>
              </a:spcAft>
              <a:buSzPts val="1700"/>
              <a:buNone/>
              <a:defRPr b="1" sz="2000"/>
            </a:lvl2pPr>
            <a:lvl3pPr indent="-228600" lvl="2" marL="1371600" algn="l">
              <a:lnSpc>
                <a:spcPct val="90000"/>
              </a:lnSpc>
              <a:spcBef>
                <a:spcPts val="400"/>
              </a:spcBef>
              <a:spcAft>
                <a:spcPts val="0"/>
              </a:spcAft>
              <a:buSzPts val="1530"/>
              <a:buNone/>
              <a:defRPr b="1" sz="1800"/>
            </a:lvl3pPr>
            <a:lvl4pPr indent="-228600" lvl="3" marL="1828800" algn="l">
              <a:lnSpc>
                <a:spcPct val="90000"/>
              </a:lnSpc>
              <a:spcBef>
                <a:spcPts val="400"/>
              </a:spcBef>
              <a:spcAft>
                <a:spcPts val="0"/>
              </a:spcAft>
              <a:buSzPts val="1360"/>
              <a:buNone/>
              <a:defRPr b="1" sz="1600"/>
            </a:lvl4pPr>
            <a:lvl5pPr indent="-228600" lvl="4" marL="2286000" algn="l">
              <a:lnSpc>
                <a:spcPct val="90000"/>
              </a:lnSpc>
              <a:spcBef>
                <a:spcPts val="400"/>
              </a:spcBef>
              <a:spcAft>
                <a:spcPts val="0"/>
              </a:spcAft>
              <a:buSzPts val="1360"/>
              <a:buNone/>
              <a:defRPr b="1" sz="1600"/>
            </a:lvl5pPr>
            <a:lvl6pPr indent="-228600" lvl="5" marL="2743200" algn="l">
              <a:lnSpc>
                <a:spcPct val="90000"/>
              </a:lnSpc>
              <a:spcBef>
                <a:spcPts val="400"/>
              </a:spcBef>
              <a:spcAft>
                <a:spcPts val="0"/>
              </a:spcAft>
              <a:buSzPts val="1360"/>
              <a:buNone/>
              <a:defRPr b="1" sz="1600"/>
            </a:lvl6pPr>
            <a:lvl7pPr indent="-228600" lvl="6" marL="3200400" algn="l">
              <a:lnSpc>
                <a:spcPct val="90000"/>
              </a:lnSpc>
              <a:spcBef>
                <a:spcPts val="400"/>
              </a:spcBef>
              <a:spcAft>
                <a:spcPts val="0"/>
              </a:spcAft>
              <a:buSzPts val="1360"/>
              <a:buNone/>
              <a:defRPr b="1" sz="1600"/>
            </a:lvl7pPr>
            <a:lvl8pPr indent="-228600" lvl="7" marL="3657600" algn="l">
              <a:lnSpc>
                <a:spcPct val="90000"/>
              </a:lnSpc>
              <a:spcBef>
                <a:spcPts val="400"/>
              </a:spcBef>
              <a:spcAft>
                <a:spcPts val="0"/>
              </a:spcAft>
              <a:buSzPts val="1360"/>
              <a:buNone/>
              <a:defRPr b="1" sz="1600"/>
            </a:lvl8pPr>
            <a:lvl9pPr indent="-228600" lvl="8" marL="4114800" algn="l">
              <a:lnSpc>
                <a:spcPct val="90000"/>
              </a:lnSpc>
              <a:spcBef>
                <a:spcPts val="400"/>
              </a:spcBef>
              <a:spcAft>
                <a:spcPts val="200"/>
              </a:spcAft>
              <a:buSzPts val="1360"/>
              <a:buNone/>
              <a:defRPr b="1" sz="1600"/>
            </a:lvl9pPr>
          </a:lstStyle>
          <a:p/>
        </p:txBody>
      </p:sp>
      <p:sp>
        <p:nvSpPr>
          <p:cNvPr id="133" name="Google Shape;133;p24"/>
          <p:cNvSpPr txBox="1"/>
          <p:nvPr>
            <p:ph idx="4" type="body"/>
          </p:nvPr>
        </p:nvSpPr>
        <p:spPr>
          <a:xfrm>
            <a:off x="6364224" y="2743200"/>
            <a:ext cx="4754880" cy="329184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59" lvl="7" marL="3657600" algn="l">
              <a:lnSpc>
                <a:spcPct val="90000"/>
              </a:lnSpc>
              <a:spcBef>
                <a:spcPts val="400"/>
              </a:spcBef>
              <a:spcAft>
                <a:spcPts val="0"/>
              </a:spcAft>
              <a:buSzPts val="1360"/>
              <a:buChar char="▪"/>
              <a:defRPr sz="1600"/>
            </a:lvl8pPr>
            <a:lvl9pPr indent="-314959" lvl="8" marL="4114800" algn="l">
              <a:lnSpc>
                <a:spcPct val="90000"/>
              </a:lnSpc>
              <a:spcBef>
                <a:spcPts val="400"/>
              </a:spcBef>
              <a:spcAft>
                <a:spcPts val="200"/>
              </a:spcAft>
              <a:buSzPts val="1360"/>
              <a:buChar char="▪"/>
              <a:defRPr sz="1600"/>
            </a:lvl9pPr>
          </a:lstStyle>
          <a:p/>
        </p:txBody>
      </p:sp>
      <p:sp>
        <p:nvSpPr>
          <p:cNvPr id="134" name="Google Shape;134;p24"/>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24"/>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24"/>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37" name="Google Shape;137;p24"/>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38" name="Shape 138"/>
        <p:cNvGrpSpPr/>
        <p:nvPr/>
      </p:nvGrpSpPr>
      <p:grpSpPr>
        <a:xfrm>
          <a:off x="0" y="0"/>
          <a:ext cx="0" cy="0"/>
          <a:chOff x="0" y="0"/>
          <a:chExt cx="0" cy="0"/>
        </a:xfrm>
      </p:grpSpPr>
      <p:sp>
        <p:nvSpPr>
          <p:cNvPr id="139" name="Google Shape;139;p25"/>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 name="Google Shape;140;p25"/>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25"/>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42" name="Google Shape;142;p25"/>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3" name="Shape 143"/>
        <p:cNvGrpSpPr/>
        <p:nvPr/>
      </p:nvGrpSpPr>
      <p:grpSpPr>
        <a:xfrm>
          <a:off x="0" y="0"/>
          <a:ext cx="0" cy="0"/>
          <a:chOff x="0" y="0"/>
          <a:chExt cx="0" cy="0"/>
        </a:xfrm>
      </p:grpSpPr>
      <p:sp>
        <p:nvSpPr>
          <p:cNvPr id="144" name="Google Shape;144;p26"/>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26"/>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26"/>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147" name="Shape 147"/>
        <p:cNvGrpSpPr/>
        <p:nvPr/>
      </p:nvGrpSpPr>
      <p:grpSpPr>
        <a:xfrm>
          <a:off x="0" y="0"/>
          <a:ext cx="0" cy="0"/>
          <a:chOff x="0" y="0"/>
          <a:chExt cx="0" cy="0"/>
        </a:xfrm>
      </p:grpSpPr>
      <p:sp>
        <p:nvSpPr>
          <p:cNvPr id="148" name="Google Shape;148;p27"/>
          <p:cNvSpPr/>
          <p:nvPr/>
        </p:nvSpPr>
        <p:spPr>
          <a:xfrm>
            <a:off x="8303740" y="0"/>
            <a:ext cx="3888259" cy="6857999"/>
          </a:xfrm>
          <a:prstGeom prst="rect">
            <a:avLst/>
          </a:prstGeom>
          <a:blipFill rotWithShape="1">
            <a:blip r:embed="rId2">
              <a:alphaModFix amt="60000"/>
            </a:blip>
            <a:tile algn="ctr" flip="xy" tx="0" sx="92000" ty="-704850" sy="89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
        <p:nvSpPr>
          <p:cNvPr id="149" name="Google Shape;149;p27"/>
          <p:cNvSpPr txBox="1"/>
          <p:nvPr>
            <p:ph type="title"/>
          </p:nvPr>
        </p:nvSpPr>
        <p:spPr>
          <a:xfrm>
            <a:off x="8549640" y="685800"/>
            <a:ext cx="3200400" cy="17373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SzPts val="3200"/>
              <a:buFont typeface="Rockwell"/>
              <a:buNone/>
              <a:defRPr b="1"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 name="Google Shape;150;p27"/>
          <p:cNvSpPr txBox="1"/>
          <p:nvPr>
            <p:ph idx="1" type="body"/>
          </p:nvPr>
        </p:nvSpPr>
        <p:spPr>
          <a:xfrm>
            <a:off x="838200" y="685800"/>
            <a:ext cx="6711696" cy="5020056"/>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36550" lvl="5" marL="2743200" algn="l">
              <a:lnSpc>
                <a:spcPct val="90000"/>
              </a:lnSpc>
              <a:spcBef>
                <a:spcPts val="400"/>
              </a:spcBef>
              <a:spcAft>
                <a:spcPts val="0"/>
              </a:spcAft>
              <a:buSzPts val="1700"/>
              <a:buChar char="▪"/>
              <a:defRPr sz="2000"/>
            </a:lvl6pPr>
            <a:lvl7pPr indent="-336550" lvl="6" marL="3200400" algn="l">
              <a:lnSpc>
                <a:spcPct val="90000"/>
              </a:lnSpc>
              <a:spcBef>
                <a:spcPts val="400"/>
              </a:spcBef>
              <a:spcAft>
                <a:spcPts val="0"/>
              </a:spcAft>
              <a:buSzPts val="1700"/>
              <a:buChar char="▪"/>
              <a:defRPr sz="2000"/>
            </a:lvl7pPr>
            <a:lvl8pPr indent="-336550" lvl="7" marL="3657600" algn="l">
              <a:lnSpc>
                <a:spcPct val="90000"/>
              </a:lnSpc>
              <a:spcBef>
                <a:spcPts val="400"/>
              </a:spcBef>
              <a:spcAft>
                <a:spcPts val="0"/>
              </a:spcAft>
              <a:buSzPts val="1700"/>
              <a:buChar char="▪"/>
              <a:defRPr sz="2000"/>
            </a:lvl8pPr>
            <a:lvl9pPr indent="-336550" lvl="8" marL="4114800" algn="l">
              <a:lnSpc>
                <a:spcPct val="90000"/>
              </a:lnSpc>
              <a:spcBef>
                <a:spcPts val="400"/>
              </a:spcBef>
              <a:spcAft>
                <a:spcPts val="200"/>
              </a:spcAft>
              <a:buSzPts val="1700"/>
              <a:buChar char="▪"/>
              <a:defRPr sz="2000"/>
            </a:lvl9pPr>
          </a:lstStyle>
          <a:p/>
        </p:txBody>
      </p:sp>
      <p:sp>
        <p:nvSpPr>
          <p:cNvPr id="151" name="Google Shape;151;p27"/>
          <p:cNvSpPr txBox="1"/>
          <p:nvPr>
            <p:ph idx="2" type="body"/>
          </p:nvPr>
        </p:nvSpPr>
        <p:spPr>
          <a:xfrm>
            <a:off x="8549640" y="2423160"/>
            <a:ext cx="3200400" cy="329184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90"/>
              <a:buNone/>
              <a:defRPr sz="1400">
                <a:solidFill>
                  <a:srgbClr val="9E3611"/>
                </a:solidFill>
              </a:defRPr>
            </a:lvl1pPr>
            <a:lvl2pPr indent="-228600" lvl="1" marL="914400" algn="l">
              <a:lnSpc>
                <a:spcPct val="90000"/>
              </a:lnSpc>
              <a:spcBef>
                <a:spcPts val="400"/>
              </a:spcBef>
              <a:spcAft>
                <a:spcPts val="0"/>
              </a:spcAft>
              <a:buSzPts val="1020"/>
              <a:buNone/>
              <a:defRPr sz="1200"/>
            </a:lvl2pPr>
            <a:lvl3pPr indent="-228600" lvl="2" marL="1371600" algn="l">
              <a:lnSpc>
                <a:spcPct val="90000"/>
              </a:lnSpc>
              <a:spcBef>
                <a:spcPts val="400"/>
              </a:spcBef>
              <a:spcAft>
                <a:spcPts val="0"/>
              </a:spcAft>
              <a:buSzPts val="850"/>
              <a:buNone/>
              <a:defRPr sz="1000"/>
            </a:lvl3pPr>
            <a:lvl4pPr indent="-228600" lvl="3" marL="1828800" algn="l">
              <a:lnSpc>
                <a:spcPct val="90000"/>
              </a:lnSpc>
              <a:spcBef>
                <a:spcPts val="400"/>
              </a:spcBef>
              <a:spcAft>
                <a:spcPts val="0"/>
              </a:spcAft>
              <a:buSzPts val="765"/>
              <a:buNone/>
              <a:defRPr sz="900"/>
            </a:lvl4pPr>
            <a:lvl5pPr indent="-228600" lvl="4" marL="2286000" algn="l">
              <a:lnSpc>
                <a:spcPct val="90000"/>
              </a:lnSpc>
              <a:spcBef>
                <a:spcPts val="400"/>
              </a:spcBef>
              <a:spcAft>
                <a:spcPts val="0"/>
              </a:spcAft>
              <a:buSzPts val="765"/>
              <a:buNone/>
              <a:defRPr sz="900"/>
            </a:lvl5pPr>
            <a:lvl6pPr indent="-228600" lvl="5" marL="2743200" algn="l">
              <a:lnSpc>
                <a:spcPct val="90000"/>
              </a:lnSpc>
              <a:spcBef>
                <a:spcPts val="400"/>
              </a:spcBef>
              <a:spcAft>
                <a:spcPts val="0"/>
              </a:spcAft>
              <a:buSzPts val="765"/>
              <a:buNone/>
              <a:defRPr sz="900"/>
            </a:lvl6pPr>
            <a:lvl7pPr indent="-228600" lvl="6" marL="3200400" algn="l">
              <a:lnSpc>
                <a:spcPct val="90000"/>
              </a:lnSpc>
              <a:spcBef>
                <a:spcPts val="400"/>
              </a:spcBef>
              <a:spcAft>
                <a:spcPts val="0"/>
              </a:spcAft>
              <a:buSzPts val="765"/>
              <a:buNone/>
              <a:defRPr sz="900"/>
            </a:lvl7pPr>
            <a:lvl8pPr indent="-228600" lvl="7" marL="3657600" algn="l">
              <a:lnSpc>
                <a:spcPct val="90000"/>
              </a:lnSpc>
              <a:spcBef>
                <a:spcPts val="400"/>
              </a:spcBef>
              <a:spcAft>
                <a:spcPts val="0"/>
              </a:spcAft>
              <a:buSzPts val="765"/>
              <a:buNone/>
              <a:defRPr sz="900"/>
            </a:lvl8pPr>
            <a:lvl9pPr indent="-228600" lvl="8" marL="4114800" algn="l">
              <a:lnSpc>
                <a:spcPct val="90000"/>
              </a:lnSpc>
              <a:spcBef>
                <a:spcPts val="400"/>
              </a:spcBef>
              <a:spcAft>
                <a:spcPts val="200"/>
              </a:spcAft>
              <a:buSzPts val="765"/>
              <a:buNone/>
              <a:defRPr sz="900"/>
            </a:lvl9pPr>
          </a:lstStyle>
          <a:p/>
        </p:txBody>
      </p:sp>
      <p:sp>
        <p:nvSpPr>
          <p:cNvPr id="152" name="Google Shape;152;p27"/>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27"/>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grpSp>
        <p:nvGrpSpPr>
          <p:cNvPr id="154" name="Google Shape;154;p27"/>
          <p:cNvGrpSpPr/>
          <p:nvPr/>
        </p:nvGrpSpPr>
        <p:grpSpPr>
          <a:xfrm>
            <a:off x="11401725" y="6229681"/>
            <a:ext cx="457200" cy="457200"/>
            <a:chOff x="11361456" y="6195813"/>
            <a:chExt cx="548640" cy="548640"/>
          </a:xfrm>
        </p:grpSpPr>
        <p:sp>
          <p:nvSpPr>
            <p:cNvPr id="155" name="Google Shape;155;p27"/>
            <p:cNvSpPr/>
            <p:nvPr/>
          </p:nvSpPr>
          <p:spPr>
            <a:xfrm>
              <a:off x="11361456" y="6195813"/>
              <a:ext cx="548640" cy="548640"/>
            </a:xfrm>
            <a:prstGeom prst="ellipse">
              <a:avLst/>
            </a:prstGeom>
            <a:blipFill rotWithShape="1">
              <a:blip r:embed="rId3">
                <a:alphaModFix/>
              </a:blip>
              <a:tile algn="tl" flip="none" tx="50800" sx="85000" ty="0" sy="85000"/>
            </a:blip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Rockwell"/>
                <a:buNone/>
              </a:pPr>
              <a:r>
                <a:t/>
              </a:r>
              <a:endParaRPr b="1" i="0" sz="2000" u="none" cap="none" strike="noStrike">
                <a:solidFill>
                  <a:srgbClr val="FFFFFF"/>
                </a:solidFill>
                <a:latin typeface="Rockwell"/>
                <a:ea typeface="Rockwell"/>
                <a:cs typeface="Rockwell"/>
                <a:sym typeface="Rockwell"/>
              </a:endParaRPr>
            </a:p>
          </p:txBody>
        </p:sp>
        <p:sp>
          <p:nvSpPr>
            <p:cNvPr id="156" name="Google Shape;156;p27"/>
            <p:cNvSpPr/>
            <p:nvPr/>
          </p:nvSpPr>
          <p:spPr>
            <a:xfrm>
              <a:off x="11396488" y="6230844"/>
              <a:ext cx="478576" cy="478578"/>
            </a:xfrm>
            <a:prstGeom prst="ellipse">
              <a:avLst/>
            </a:prstGeom>
            <a:noFill/>
            <a:ln cap="flat" cmpd="sng" w="127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Rockwell"/>
                <a:buNone/>
              </a:pPr>
              <a:r>
                <a:t/>
              </a:r>
              <a:endParaRPr b="0" i="0" sz="1800" u="none" cap="none" strike="noStrike">
                <a:solidFill>
                  <a:srgbClr val="FFFFFF"/>
                </a:solidFill>
                <a:latin typeface="Calibri"/>
                <a:ea typeface="Calibri"/>
                <a:cs typeface="Calibri"/>
                <a:sym typeface="Calibri"/>
              </a:endParaRPr>
            </a:p>
          </p:txBody>
        </p:sp>
      </p:grpSp>
      <p:sp>
        <p:nvSpPr>
          <p:cNvPr id="157" name="Google Shape;157;p27"/>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58" name="Shape 158"/>
        <p:cNvGrpSpPr/>
        <p:nvPr/>
      </p:nvGrpSpPr>
      <p:grpSpPr>
        <a:xfrm>
          <a:off x="0" y="0"/>
          <a:ext cx="0" cy="0"/>
          <a:chOff x="0" y="0"/>
          <a:chExt cx="0" cy="0"/>
        </a:xfrm>
      </p:grpSpPr>
      <p:sp>
        <p:nvSpPr>
          <p:cNvPr id="159" name="Google Shape;159;p28"/>
          <p:cNvSpPr/>
          <p:nvPr/>
        </p:nvSpPr>
        <p:spPr>
          <a:xfrm>
            <a:off x="8303740" y="0"/>
            <a:ext cx="3888259" cy="6857999"/>
          </a:xfrm>
          <a:prstGeom prst="rect">
            <a:avLst/>
          </a:prstGeom>
          <a:blipFill rotWithShape="1">
            <a:blip r:embed="rId2">
              <a:alphaModFix amt="60000"/>
            </a:blip>
            <a:tile algn="ctr" flip="xy" tx="0" sx="92000" ty="-704850" sy="89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
        <p:nvSpPr>
          <p:cNvPr id="160" name="Google Shape;160;p28"/>
          <p:cNvSpPr txBox="1"/>
          <p:nvPr>
            <p:ph type="title"/>
          </p:nvPr>
        </p:nvSpPr>
        <p:spPr>
          <a:xfrm>
            <a:off x="8549640" y="685800"/>
            <a:ext cx="3200400" cy="17373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SzPts val="3200"/>
              <a:buFont typeface="Rockwell"/>
              <a:buNone/>
              <a:defRPr b="1"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1" name="Google Shape;161;p28"/>
          <p:cNvSpPr/>
          <p:nvPr>
            <p:ph idx="2" type="pic"/>
          </p:nvPr>
        </p:nvSpPr>
        <p:spPr>
          <a:xfrm>
            <a:off x="0" y="0"/>
            <a:ext cx="8303740" cy="6858000"/>
          </a:xfrm>
          <a:prstGeom prst="rect">
            <a:avLst/>
          </a:prstGeom>
          <a:solidFill>
            <a:srgbClr val="E1DFDF"/>
          </a:solidFill>
          <a:ln>
            <a:noFill/>
          </a:ln>
        </p:spPr>
      </p:sp>
      <p:sp>
        <p:nvSpPr>
          <p:cNvPr id="162" name="Google Shape;162;p28"/>
          <p:cNvSpPr txBox="1"/>
          <p:nvPr>
            <p:ph idx="1" type="body"/>
          </p:nvPr>
        </p:nvSpPr>
        <p:spPr>
          <a:xfrm>
            <a:off x="8549640" y="2423160"/>
            <a:ext cx="3200400" cy="329184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90"/>
              <a:buNone/>
              <a:defRPr sz="1400">
                <a:solidFill>
                  <a:srgbClr val="9E3611"/>
                </a:solidFill>
              </a:defRPr>
            </a:lvl1pPr>
            <a:lvl2pPr indent="-228600" lvl="1" marL="914400" algn="l">
              <a:lnSpc>
                <a:spcPct val="90000"/>
              </a:lnSpc>
              <a:spcBef>
                <a:spcPts val="400"/>
              </a:spcBef>
              <a:spcAft>
                <a:spcPts val="0"/>
              </a:spcAft>
              <a:buSzPts val="1020"/>
              <a:buNone/>
              <a:defRPr sz="1200"/>
            </a:lvl2pPr>
            <a:lvl3pPr indent="-228600" lvl="2" marL="1371600" algn="l">
              <a:lnSpc>
                <a:spcPct val="90000"/>
              </a:lnSpc>
              <a:spcBef>
                <a:spcPts val="400"/>
              </a:spcBef>
              <a:spcAft>
                <a:spcPts val="0"/>
              </a:spcAft>
              <a:buSzPts val="850"/>
              <a:buNone/>
              <a:defRPr sz="1000"/>
            </a:lvl3pPr>
            <a:lvl4pPr indent="-228600" lvl="3" marL="1828800" algn="l">
              <a:lnSpc>
                <a:spcPct val="90000"/>
              </a:lnSpc>
              <a:spcBef>
                <a:spcPts val="400"/>
              </a:spcBef>
              <a:spcAft>
                <a:spcPts val="0"/>
              </a:spcAft>
              <a:buSzPts val="765"/>
              <a:buNone/>
              <a:defRPr sz="900"/>
            </a:lvl4pPr>
            <a:lvl5pPr indent="-228600" lvl="4" marL="2286000" algn="l">
              <a:lnSpc>
                <a:spcPct val="90000"/>
              </a:lnSpc>
              <a:spcBef>
                <a:spcPts val="400"/>
              </a:spcBef>
              <a:spcAft>
                <a:spcPts val="0"/>
              </a:spcAft>
              <a:buSzPts val="765"/>
              <a:buNone/>
              <a:defRPr sz="900"/>
            </a:lvl5pPr>
            <a:lvl6pPr indent="-228600" lvl="5" marL="2743200" algn="l">
              <a:lnSpc>
                <a:spcPct val="90000"/>
              </a:lnSpc>
              <a:spcBef>
                <a:spcPts val="400"/>
              </a:spcBef>
              <a:spcAft>
                <a:spcPts val="0"/>
              </a:spcAft>
              <a:buSzPts val="765"/>
              <a:buNone/>
              <a:defRPr sz="900"/>
            </a:lvl6pPr>
            <a:lvl7pPr indent="-228600" lvl="6" marL="3200400" algn="l">
              <a:lnSpc>
                <a:spcPct val="90000"/>
              </a:lnSpc>
              <a:spcBef>
                <a:spcPts val="400"/>
              </a:spcBef>
              <a:spcAft>
                <a:spcPts val="0"/>
              </a:spcAft>
              <a:buSzPts val="765"/>
              <a:buNone/>
              <a:defRPr sz="900"/>
            </a:lvl7pPr>
            <a:lvl8pPr indent="-228600" lvl="7" marL="3657600" algn="l">
              <a:lnSpc>
                <a:spcPct val="90000"/>
              </a:lnSpc>
              <a:spcBef>
                <a:spcPts val="400"/>
              </a:spcBef>
              <a:spcAft>
                <a:spcPts val="0"/>
              </a:spcAft>
              <a:buSzPts val="765"/>
              <a:buNone/>
              <a:defRPr sz="900"/>
            </a:lvl8pPr>
            <a:lvl9pPr indent="-228600" lvl="8" marL="4114800" algn="l">
              <a:lnSpc>
                <a:spcPct val="90000"/>
              </a:lnSpc>
              <a:spcBef>
                <a:spcPts val="400"/>
              </a:spcBef>
              <a:spcAft>
                <a:spcPts val="200"/>
              </a:spcAft>
              <a:buSzPts val="765"/>
              <a:buNone/>
              <a:defRPr sz="900"/>
            </a:lvl9pPr>
          </a:lstStyle>
          <a:p/>
        </p:txBody>
      </p:sp>
      <p:sp>
        <p:nvSpPr>
          <p:cNvPr id="163" name="Google Shape;163;p28"/>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grpSp>
        <p:nvGrpSpPr>
          <p:cNvPr id="164" name="Google Shape;164;p28"/>
          <p:cNvGrpSpPr/>
          <p:nvPr/>
        </p:nvGrpSpPr>
        <p:grpSpPr>
          <a:xfrm>
            <a:off x="11401725" y="6229681"/>
            <a:ext cx="457200" cy="457200"/>
            <a:chOff x="11361456" y="6195813"/>
            <a:chExt cx="548640" cy="548640"/>
          </a:xfrm>
        </p:grpSpPr>
        <p:sp>
          <p:nvSpPr>
            <p:cNvPr id="165" name="Google Shape;165;p28"/>
            <p:cNvSpPr/>
            <p:nvPr/>
          </p:nvSpPr>
          <p:spPr>
            <a:xfrm>
              <a:off x="11361456" y="6195813"/>
              <a:ext cx="548640" cy="548640"/>
            </a:xfrm>
            <a:prstGeom prst="ellipse">
              <a:avLst/>
            </a:prstGeom>
            <a:blipFill rotWithShape="1">
              <a:blip r:embed="rId3">
                <a:alphaModFix/>
              </a:blip>
              <a:tile algn="tl" flip="none" tx="50800" sx="85000" ty="0" sy="85000"/>
            </a:blip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Rockwell"/>
                <a:buNone/>
              </a:pPr>
              <a:r>
                <a:t/>
              </a:r>
              <a:endParaRPr b="1" i="0" sz="2000" u="none" cap="none" strike="noStrike">
                <a:solidFill>
                  <a:srgbClr val="FFFFFF"/>
                </a:solidFill>
                <a:latin typeface="Rockwell"/>
                <a:ea typeface="Rockwell"/>
                <a:cs typeface="Rockwell"/>
                <a:sym typeface="Rockwell"/>
              </a:endParaRPr>
            </a:p>
          </p:txBody>
        </p:sp>
        <p:sp>
          <p:nvSpPr>
            <p:cNvPr id="166" name="Google Shape;166;p28"/>
            <p:cNvSpPr/>
            <p:nvPr/>
          </p:nvSpPr>
          <p:spPr>
            <a:xfrm>
              <a:off x="11396488" y="6230844"/>
              <a:ext cx="478576" cy="478578"/>
            </a:xfrm>
            <a:prstGeom prst="ellipse">
              <a:avLst/>
            </a:prstGeom>
            <a:noFill/>
            <a:ln cap="flat" cmpd="sng" w="127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Rockwell"/>
                <a:buNone/>
              </a:pPr>
              <a:r>
                <a:t/>
              </a:r>
              <a:endParaRPr b="0" i="0" sz="1800" u="none" cap="none" strike="noStrike">
                <a:solidFill>
                  <a:srgbClr val="FFFFFF"/>
                </a:solidFill>
                <a:latin typeface="Calibri"/>
                <a:ea typeface="Calibri"/>
                <a:cs typeface="Calibri"/>
                <a:sym typeface="Calibri"/>
              </a:endParaRPr>
            </a:p>
          </p:txBody>
        </p:sp>
      </p:grpSp>
      <p:sp>
        <p:nvSpPr>
          <p:cNvPr id="167" name="Google Shape;167;p28"/>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68" name="Shape 168"/>
        <p:cNvGrpSpPr/>
        <p:nvPr/>
      </p:nvGrpSpPr>
      <p:grpSpPr>
        <a:xfrm>
          <a:off x="0" y="0"/>
          <a:ext cx="0" cy="0"/>
          <a:chOff x="0" y="0"/>
          <a:chExt cx="0" cy="0"/>
        </a:xfrm>
      </p:grpSpPr>
      <p:sp>
        <p:nvSpPr>
          <p:cNvPr id="169" name="Google Shape;169;p29"/>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0" name="Google Shape;170;p29"/>
          <p:cNvSpPr txBox="1"/>
          <p:nvPr>
            <p:ph idx="1" type="body"/>
          </p:nvPr>
        </p:nvSpPr>
        <p:spPr>
          <a:xfrm rot="5400000">
            <a:off x="4073652" y="-882396"/>
            <a:ext cx="4050792" cy="10058400"/>
          </a:xfrm>
          <a:prstGeom prst="rect">
            <a:avLst/>
          </a:prstGeom>
          <a:noFill/>
          <a:ln>
            <a:noFill/>
          </a:ln>
        </p:spPr>
        <p:txBody>
          <a:bodyPr anchorCtr="0" anchor="t" bIns="45700" lIns="91425" spcFirstLastPara="1" rIns="91425" wrap="square" tIns="45700">
            <a:normAutofit/>
          </a:bodyPr>
          <a:lstStyle>
            <a:lvl1pPr indent="-325755" lvl="0" marL="457200" algn="l">
              <a:lnSpc>
                <a:spcPct val="90000"/>
              </a:lnSpc>
              <a:spcBef>
                <a:spcPts val="1200"/>
              </a:spcBef>
              <a:spcAft>
                <a:spcPts val="0"/>
              </a:spcAft>
              <a:buSzPts val="1530"/>
              <a:buChar char="▪"/>
              <a:defRPr/>
            </a:lvl1pPr>
            <a:lvl2pPr indent="-325755" lvl="1" marL="914400" algn="l">
              <a:lnSpc>
                <a:spcPct val="90000"/>
              </a:lnSpc>
              <a:spcBef>
                <a:spcPts val="400"/>
              </a:spcBef>
              <a:spcAft>
                <a:spcPts val="0"/>
              </a:spcAft>
              <a:buSzPts val="1530"/>
              <a:buChar char="▪"/>
              <a:defRPr/>
            </a:lvl2pPr>
            <a:lvl3pPr indent="-325755" lvl="2" marL="1371600" algn="l">
              <a:lnSpc>
                <a:spcPct val="90000"/>
              </a:lnSpc>
              <a:spcBef>
                <a:spcPts val="400"/>
              </a:spcBef>
              <a:spcAft>
                <a:spcPts val="0"/>
              </a:spcAft>
              <a:buSzPts val="1530"/>
              <a:buChar char="▪"/>
              <a:defRPr/>
            </a:lvl3pPr>
            <a:lvl4pPr indent="-325755" lvl="3" marL="1828800" algn="l">
              <a:lnSpc>
                <a:spcPct val="90000"/>
              </a:lnSpc>
              <a:spcBef>
                <a:spcPts val="400"/>
              </a:spcBef>
              <a:spcAft>
                <a:spcPts val="0"/>
              </a:spcAft>
              <a:buSzPts val="1530"/>
              <a:buChar char="▪"/>
              <a:defRPr/>
            </a:lvl4pPr>
            <a:lvl5pPr indent="-325754" lvl="4" marL="2286000" algn="l">
              <a:lnSpc>
                <a:spcPct val="90000"/>
              </a:lnSpc>
              <a:spcBef>
                <a:spcPts val="400"/>
              </a:spcBef>
              <a:spcAft>
                <a:spcPts val="0"/>
              </a:spcAft>
              <a:buSzPts val="1530"/>
              <a:buChar char="▪"/>
              <a:defRPr/>
            </a:lvl5pPr>
            <a:lvl6pPr indent="-325754" lvl="5" marL="2743200" algn="l">
              <a:lnSpc>
                <a:spcPct val="90000"/>
              </a:lnSpc>
              <a:spcBef>
                <a:spcPts val="400"/>
              </a:spcBef>
              <a:spcAft>
                <a:spcPts val="0"/>
              </a:spcAft>
              <a:buSzPts val="1530"/>
              <a:buChar char="▪"/>
              <a:defRPr/>
            </a:lvl6pPr>
            <a:lvl7pPr indent="-325754" lvl="6" marL="3200400" algn="l">
              <a:lnSpc>
                <a:spcPct val="90000"/>
              </a:lnSpc>
              <a:spcBef>
                <a:spcPts val="400"/>
              </a:spcBef>
              <a:spcAft>
                <a:spcPts val="0"/>
              </a:spcAft>
              <a:buSzPts val="1530"/>
              <a:buChar char="▪"/>
              <a:defRPr/>
            </a:lvl7pPr>
            <a:lvl8pPr indent="-325754" lvl="7" marL="3657600" algn="l">
              <a:lnSpc>
                <a:spcPct val="90000"/>
              </a:lnSpc>
              <a:spcBef>
                <a:spcPts val="400"/>
              </a:spcBef>
              <a:spcAft>
                <a:spcPts val="0"/>
              </a:spcAft>
              <a:buSzPts val="1530"/>
              <a:buChar char="▪"/>
              <a:defRPr/>
            </a:lvl8pPr>
            <a:lvl9pPr indent="-325754" lvl="8" marL="4114800" algn="l">
              <a:lnSpc>
                <a:spcPct val="90000"/>
              </a:lnSpc>
              <a:spcBef>
                <a:spcPts val="400"/>
              </a:spcBef>
              <a:spcAft>
                <a:spcPts val="200"/>
              </a:spcAft>
              <a:buSzPts val="1530"/>
              <a:buChar char="▪"/>
              <a:defRPr/>
            </a:lvl9pPr>
          </a:lstStyle>
          <a:p/>
        </p:txBody>
      </p:sp>
      <p:sp>
        <p:nvSpPr>
          <p:cNvPr id="171" name="Google Shape;171;p29"/>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2" name="Google Shape;172;p29"/>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3" name="Google Shape;173;p29"/>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74" name="Shape 174"/>
        <p:cNvGrpSpPr/>
        <p:nvPr/>
      </p:nvGrpSpPr>
      <p:grpSpPr>
        <a:xfrm>
          <a:off x="0" y="0"/>
          <a:ext cx="0" cy="0"/>
          <a:chOff x="0" y="0"/>
          <a:chExt cx="0" cy="0"/>
        </a:xfrm>
      </p:grpSpPr>
      <p:sp>
        <p:nvSpPr>
          <p:cNvPr id="175" name="Google Shape;175;p30"/>
          <p:cNvSpPr txBox="1"/>
          <p:nvPr>
            <p:ph type="title"/>
          </p:nvPr>
        </p:nvSpPr>
        <p:spPr>
          <a:xfrm rot="5400000">
            <a:off x="7181850" y="2076450"/>
            <a:ext cx="5638800" cy="2552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6" name="Google Shape;176;p30"/>
          <p:cNvSpPr txBox="1"/>
          <p:nvPr>
            <p:ph idx="1" type="body"/>
          </p:nvPr>
        </p:nvSpPr>
        <p:spPr>
          <a:xfrm rot="5400000">
            <a:off x="2000250" y="-400050"/>
            <a:ext cx="5638800" cy="7505700"/>
          </a:xfrm>
          <a:prstGeom prst="rect">
            <a:avLst/>
          </a:prstGeom>
          <a:noFill/>
          <a:ln>
            <a:noFill/>
          </a:ln>
        </p:spPr>
        <p:txBody>
          <a:bodyPr anchorCtr="0" anchor="t" bIns="45700" lIns="91425" spcFirstLastPara="1" rIns="91425" wrap="square" tIns="45700">
            <a:normAutofit/>
          </a:bodyPr>
          <a:lstStyle>
            <a:lvl1pPr indent="-325755" lvl="0" marL="457200" algn="l">
              <a:lnSpc>
                <a:spcPct val="90000"/>
              </a:lnSpc>
              <a:spcBef>
                <a:spcPts val="1200"/>
              </a:spcBef>
              <a:spcAft>
                <a:spcPts val="0"/>
              </a:spcAft>
              <a:buSzPts val="1530"/>
              <a:buChar char="▪"/>
              <a:defRPr/>
            </a:lvl1pPr>
            <a:lvl2pPr indent="-325755" lvl="1" marL="914400" algn="l">
              <a:lnSpc>
                <a:spcPct val="90000"/>
              </a:lnSpc>
              <a:spcBef>
                <a:spcPts val="400"/>
              </a:spcBef>
              <a:spcAft>
                <a:spcPts val="0"/>
              </a:spcAft>
              <a:buSzPts val="1530"/>
              <a:buChar char="▪"/>
              <a:defRPr/>
            </a:lvl2pPr>
            <a:lvl3pPr indent="-325755" lvl="2" marL="1371600" algn="l">
              <a:lnSpc>
                <a:spcPct val="90000"/>
              </a:lnSpc>
              <a:spcBef>
                <a:spcPts val="400"/>
              </a:spcBef>
              <a:spcAft>
                <a:spcPts val="0"/>
              </a:spcAft>
              <a:buSzPts val="1530"/>
              <a:buChar char="▪"/>
              <a:defRPr/>
            </a:lvl3pPr>
            <a:lvl4pPr indent="-325755" lvl="3" marL="1828800" algn="l">
              <a:lnSpc>
                <a:spcPct val="90000"/>
              </a:lnSpc>
              <a:spcBef>
                <a:spcPts val="400"/>
              </a:spcBef>
              <a:spcAft>
                <a:spcPts val="0"/>
              </a:spcAft>
              <a:buSzPts val="1530"/>
              <a:buChar char="▪"/>
              <a:defRPr/>
            </a:lvl4pPr>
            <a:lvl5pPr indent="-325754" lvl="4" marL="2286000" algn="l">
              <a:lnSpc>
                <a:spcPct val="90000"/>
              </a:lnSpc>
              <a:spcBef>
                <a:spcPts val="400"/>
              </a:spcBef>
              <a:spcAft>
                <a:spcPts val="0"/>
              </a:spcAft>
              <a:buSzPts val="1530"/>
              <a:buChar char="▪"/>
              <a:defRPr/>
            </a:lvl5pPr>
            <a:lvl6pPr indent="-325754" lvl="5" marL="2743200" algn="l">
              <a:lnSpc>
                <a:spcPct val="90000"/>
              </a:lnSpc>
              <a:spcBef>
                <a:spcPts val="400"/>
              </a:spcBef>
              <a:spcAft>
                <a:spcPts val="0"/>
              </a:spcAft>
              <a:buSzPts val="1530"/>
              <a:buChar char="▪"/>
              <a:defRPr/>
            </a:lvl6pPr>
            <a:lvl7pPr indent="-325754" lvl="6" marL="3200400" algn="l">
              <a:lnSpc>
                <a:spcPct val="90000"/>
              </a:lnSpc>
              <a:spcBef>
                <a:spcPts val="400"/>
              </a:spcBef>
              <a:spcAft>
                <a:spcPts val="0"/>
              </a:spcAft>
              <a:buSzPts val="1530"/>
              <a:buChar char="▪"/>
              <a:defRPr/>
            </a:lvl7pPr>
            <a:lvl8pPr indent="-325754" lvl="7" marL="3657600" algn="l">
              <a:lnSpc>
                <a:spcPct val="90000"/>
              </a:lnSpc>
              <a:spcBef>
                <a:spcPts val="400"/>
              </a:spcBef>
              <a:spcAft>
                <a:spcPts val="0"/>
              </a:spcAft>
              <a:buSzPts val="1530"/>
              <a:buChar char="▪"/>
              <a:defRPr/>
            </a:lvl8pPr>
            <a:lvl9pPr indent="-325754" lvl="8" marL="4114800" algn="l">
              <a:lnSpc>
                <a:spcPct val="90000"/>
              </a:lnSpc>
              <a:spcBef>
                <a:spcPts val="400"/>
              </a:spcBef>
              <a:spcAft>
                <a:spcPts val="200"/>
              </a:spcAft>
              <a:buSzPts val="1530"/>
              <a:buChar char="▪"/>
              <a:defRPr/>
            </a:lvl9pPr>
          </a:lstStyle>
          <a:p/>
        </p:txBody>
      </p:sp>
      <p:sp>
        <p:nvSpPr>
          <p:cNvPr id="177" name="Google Shape;177;p30"/>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8" name="Google Shape;178;p30"/>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9" name="Google Shape;179;p30"/>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theme" Target="../theme/theme3.xml"/><Relationship Id="rId12" Type="http://schemas.openxmlformats.org/officeDocument/2006/relationships/slideLayout" Target="../slideLayouts/slideLayout22.xml"/><Relationship Id="rId1" Type="http://schemas.openxmlformats.org/officeDocument/2006/relationships/image" Target="../media/image6.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5" name="Google Shape;15;p17"/>
          <p:cNvSpPr txBox="1"/>
          <p:nvPr/>
        </p:nvSpPr>
        <p:spPr>
          <a:xfrm>
            <a:off x="10157458" y="6330042"/>
            <a:ext cx="361296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400" u="none" cap="none" strike="noStrike">
                <a:solidFill>
                  <a:schemeClr val="accent2"/>
                </a:solidFill>
                <a:latin typeface="Arial"/>
                <a:ea typeface="Arial"/>
                <a:cs typeface="Arial"/>
                <a:sym typeface="Arial"/>
              </a:rPr>
              <a:t>©2025 TweakTeach</a:t>
            </a:r>
            <a:endParaRPr b="1" sz="1400">
              <a:solidFill>
                <a:schemeClr val="accent2"/>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5" name="Shape 85"/>
        <p:cNvGrpSpPr/>
        <p:nvPr/>
      </p:nvGrpSpPr>
      <p:grpSpPr>
        <a:xfrm>
          <a:off x="0" y="0"/>
          <a:ext cx="0" cy="0"/>
          <a:chOff x="0" y="0"/>
          <a:chExt cx="0" cy="0"/>
        </a:xfrm>
      </p:grpSpPr>
      <p:sp>
        <p:nvSpPr>
          <p:cNvPr id="86" name="Google Shape;86;p19"/>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SzPts val="5400"/>
              <a:buFont typeface="Rockwell"/>
              <a:buNone/>
              <a:defRPr b="0" i="0" sz="5400" u="none" cap="none" strike="noStrike">
                <a:latin typeface="Rockwell"/>
                <a:ea typeface="Rockwell"/>
                <a:cs typeface="Rockwell"/>
                <a:sym typeface="Rockwe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7" name="Google Shape;87;p19"/>
          <p:cNvSpPr txBox="1"/>
          <p:nvPr>
            <p:ph idx="1" type="body"/>
          </p:nvPr>
        </p:nvSpPr>
        <p:spPr>
          <a:xfrm>
            <a:off x="1069848" y="2121408"/>
            <a:ext cx="10058400" cy="4050792"/>
          </a:xfrm>
          <a:prstGeom prst="rect">
            <a:avLst/>
          </a:prstGeom>
          <a:noFill/>
          <a:ln>
            <a:noFill/>
          </a:ln>
        </p:spPr>
        <p:txBody>
          <a:bodyPr anchorCtr="0" anchor="t" bIns="45700" lIns="91425" spcFirstLastPara="1" rIns="91425" wrap="square" tIns="45700">
            <a:normAutofit/>
          </a:bodyPr>
          <a:lstStyle>
            <a:lvl1pPr indent="-336550" lvl="0" marL="457200" marR="0" rtl="0" algn="l">
              <a:lnSpc>
                <a:spcPct val="90000"/>
              </a:lnSpc>
              <a:spcBef>
                <a:spcPts val="1200"/>
              </a:spcBef>
              <a:spcAft>
                <a:spcPts val="0"/>
              </a:spcAft>
              <a:buClr>
                <a:srgbClr val="9E3611"/>
              </a:buClr>
              <a:buSzPts val="1700"/>
              <a:buFont typeface="Noto Sans Symbols"/>
              <a:buChar char="▪"/>
              <a:defRPr b="0" i="0" sz="2000" u="none" cap="none" strike="noStrike">
                <a:solidFill>
                  <a:schemeClr val="dk1"/>
                </a:solidFill>
                <a:latin typeface="Rockwell"/>
                <a:ea typeface="Rockwell"/>
                <a:cs typeface="Rockwell"/>
                <a:sym typeface="Rockwell"/>
              </a:defRPr>
            </a:lvl1pPr>
            <a:lvl2pPr indent="-325755" lvl="1" marL="914400" marR="0" rtl="0" algn="l">
              <a:lnSpc>
                <a:spcPct val="90000"/>
              </a:lnSpc>
              <a:spcBef>
                <a:spcPts val="400"/>
              </a:spcBef>
              <a:spcAft>
                <a:spcPts val="0"/>
              </a:spcAft>
              <a:buClr>
                <a:srgbClr val="9E3611"/>
              </a:buClr>
              <a:buSzPts val="1530"/>
              <a:buFont typeface="Noto Sans Symbols"/>
              <a:buChar char="▪"/>
              <a:defRPr b="0" i="0" sz="1800" u="none" cap="none" strike="noStrike">
                <a:solidFill>
                  <a:schemeClr val="dk1"/>
                </a:solidFill>
                <a:latin typeface="Rockwell"/>
                <a:ea typeface="Rockwell"/>
                <a:cs typeface="Rockwell"/>
                <a:sym typeface="Rockwell"/>
              </a:defRPr>
            </a:lvl2pPr>
            <a:lvl3pPr indent="-314960" lvl="2" marL="13716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3pPr>
            <a:lvl4pPr indent="-314960" lvl="3" marL="18288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4pPr>
            <a:lvl5pPr indent="-314960" lvl="4" marL="22860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5pPr>
            <a:lvl6pPr indent="-314960" lvl="5" marL="27432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6pPr>
            <a:lvl7pPr indent="-314960" lvl="6" marL="32004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7pPr>
            <a:lvl8pPr indent="-314959" lvl="7" marL="36576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8pPr>
            <a:lvl9pPr indent="-314959" lvl="8" marL="4114800" marR="0" rtl="0" algn="l">
              <a:lnSpc>
                <a:spcPct val="90000"/>
              </a:lnSpc>
              <a:spcBef>
                <a:spcPts val="400"/>
              </a:spcBef>
              <a:spcAft>
                <a:spcPts val="20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9pPr>
          </a:lstStyle>
          <a:p/>
        </p:txBody>
      </p:sp>
      <p:sp>
        <p:nvSpPr>
          <p:cNvPr id="88" name="Google Shape;88;p19"/>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1100">
                <a:solidFill>
                  <a:schemeClr val="dk2"/>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89" name="Google Shape;89;p19"/>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100">
                <a:solidFill>
                  <a:schemeClr val="dk2"/>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grpSp>
        <p:nvGrpSpPr>
          <p:cNvPr id="90" name="Google Shape;90;p19"/>
          <p:cNvGrpSpPr/>
          <p:nvPr/>
        </p:nvGrpSpPr>
        <p:grpSpPr>
          <a:xfrm>
            <a:off x="11401725" y="6229681"/>
            <a:ext cx="457200" cy="457200"/>
            <a:chOff x="11361456" y="6195813"/>
            <a:chExt cx="548640" cy="548640"/>
          </a:xfrm>
        </p:grpSpPr>
        <p:sp>
          <p:nvSpPr>
            <p:cNvPr id="91" name="Google Shape;91;p19"/>
            <p:cNvSpPr/>
            <p:nvPr/>
          </p:nvSpPr>
          <p:spPr>
            <a:xfrm>
              <a:off x="11361456" y="6195813"/>
              <a:ext cx="548640" cy="548640"/>
            </a:xfrm>
            <a:prstGeom prst="ellipse">
              <a:avLst/>
            </a:prstGeom>
            <a:blipFill rotWithShape="1">
              <a:blip r:embed="rId1">
                <a:alphaModFix/>
              </a:blip>
              <a:tile algn="tl" flip="none" tx="50800" sx="85000" ty="0" sy="85000"/>
            </a:blip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Rockwell"/>
                <a:buNone/>
              </a:pPr>
              <a:r>
                <a:t/>
              </a:r>
              <a:endParaRPr b="1" i="0" sz="2000" u="none" cap="none" strike="noStrike">
                <a:solidFill>
                  <a:srgbClr val="FFFFFF"/>
                </a:solidFill>
                <a:latin typeface="Rockwell"/>
                <a:ea typeface="Rockwell"/>
                <a:cs typeface="Rockwell"/>
                <a:sym typeface="Rockwell"/>
              </a:endParaRPr>
            </a:p>
          </p:txBody>
        </p:sp>
        <p:sp>
          <p:nvSpPr>
            <p:cNvPr id="92" name="Google Shape;92;p19"/>
            <p:cNvSpPr/>
            <p:nvPr/>
          </p:nvSpPr>
          <p:spPr>
            <a:xfrm>
              <a:off x="11396488" y="6230844"/>
              <a:ext cx="478576" cy="478578"/>
            </a:xfrm>
            <a:prstGeom prst="ellipse">
              <a:avLst/>
            </a:prstGeom>
            <a:noFill/>
            <a:ln cap="flat" cmpd="sng" w="127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Rockwell"/>
                <a:buNone/>
              </a:pPr>
              <a:r>
                <a:t/>
              </a:r>
              <a:endParaRPr b="0" i="0" sz="1800" u="none" cap="none" strike="noStrike">
                <a:solidFill>
                  <a:srgbClr val="FFFFFF"/>
                </a:solidFill>
                <a:latin typeface="Calibri"/>
                <a:ea typeface="Calibri"/>
                <a:cs typeface="Calibri"/>
                <a:sym typeface="Calibri"/>
              </a:endParaRPr>
            </a:p>
          </p:txBody>
        </p:sp>
      </p:grpSp>
      <p:sp>
        <p:nvSpPr>
          <p:cNvPr id="93" name="Google Shape;93;p19"/>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sz="1400">
                <a:solidFill>
                  <a:srgbClr val="FFFFFF"/>
                </a:solidFill>
                <a:latin typeface="Rockwell"/>
                <a:ea typeface="Rockwell"/>
                <a:cs typeface="Rockwell"/>
                <a:sym typeface="Rockwell"/>
              </a:defRPr>
            </a:lvl1pPr>
            <a:lvl2pPr indent="0" lvl="1" marL="0" marR="0" rtl="0" algn="ctr">
              <a:spcBef>
                <a:spcPts val="0"/>
              </a:spcBef>
              <a:buNone/>
              <a:defRPr b="1" sz="1400">
                <a:solidFill>
                  <a:srgbClr val="FFFFFF"/>
                </a:solidFill>
                <a:latin typeface="Rockwell"/>
                <a:ea typeface="Rockwell"/>
                <a:cs typeface="Rockwell"/>
                <a:sym typeface="Rockwell"/>
              </a:defRPr>
            </a:lvl2pPr>
            <a:lvl3pPr indent="0" lvl="2" marL="0" marR="0" rtl="0" algn="ctr">
              <a:spcBef>
                <a:spcPts val="0"/>
              </a:spcBef>
              <a:buNone/>
              <a:defRPr b="1" sz="1400">
                <a:solidFill>
                  <a:srgbClr val="FFFFFF"/>
                </a:solidFill>
                <a:latin typeface="Rockwell"/>
                <a:ea typeface="Rockwell"/>
                <a:cs typeface="Rockwell"/>
                <a:sym typeface="Rockwell"/>
              </a:defRPr>
            </a:lvl3pPr>
            <a:lvl4pPr indent="0" lvl="3" marL="0" marR="0" rtl="0" algn="ctr">
              <a:spcBef>
                <a:spcPts val="0"/>
              </a:spcBef>
              <a:buNone/>
              <a:defRPr b="1" sz="1400">
                <a:solidFill>
                  <a:srgbClr val="FFFFFF"/>
                </a:solidFill>
                <a:latin typeface="Rockwell"/>
                <a:ea typeface="Rockwell"/>
                <a:cs typeface="Rockwell"/>
                <a:sym typeface="Rockwell"/>
              </a:defRPr>
            </a:lvl4pPr>
            <a:lvl5pPr indent="0" lvl="4" marL="0" marR="0" rtl="0" algn="ctr">
              <a:spcBef>
                <a:spcPts val="0"/>
              </a:spcBef>
              <a:buNone/>
              <a:defRPr b="1" sz="1400">
                <a:solidFill>
                  <a:srgbClr val="FFFFFF"/>
                </a:solidFill>
                <a:latin typeface="Rockwell"/>
                <a:ea typeface="Rockwell"/>
                <a:cs typeface="Rockwell"/>
                <a:sym typeface="Rockwell"/>
              </a:defRPr>
            </a:lvl5pPr>
            <a:lvl6pPr indent="0" lvl="5" marL="0" marR="0" rtl="0" algn="ctr">
              <a:spcBef>
                <a:spcPts val="0"/>
              </a:spcBef>
              <a:buNone/>
              <a:defRPr b="1" sz="1400">
                <a:solidFill>
                  <a:srgbClr val="FFFFFF"/>
                </a:solidFill>
                <a:latin typeface="Rockwell"/>
                <a:ea typeface="Rockwell"/>
                <a:cs typeface="Rockwell"/>
                <a:sym typeface="Rockwell"/>
              </a:defRPr>
            </a:lvl6pPr>
            <a:lvl7pPr indent="0" lvl="6" marL="0" marR="0" rtl="0" algn="ctr">
              <a:spcBef>
                <a:spcPts val="0"/>
              </a:spcBef>
              <a:buNone/>
              <a:defRPr b="1" sz="1400">
                <a:solidFill>
                  <a:srgbClr val="FFFFFF"/>
                </a:solidFill>
                <a:latin typeface="Rockwell"/>
                <a:ea typeface="Rockwell"/>
                <a:cs typeface="Rockwell"/>
                <a:sym typeface="Rockwell"/>
              </a:defRPr>
            </a:lvl7pPr>
            <a:lvl8pPr indent="0" lvl="7" marL="0" marR="0" rtl="0" algn="ctr">
              <a:spcBef>
                <a:spcPts val="0"/>
              </a:spcBef>
              <a:buNone/>
              <a:defRPr b="1" sz="1400">
                <a:solidFill>
                  <a:srgbClr val="FFFFFF"/>
                </a:solidFill>
                <a:latin typeface="Rockwell"/>
                <a:ea typeface="Rockwell"/>
                <a:cs typeface="Rockwell"/>
                <a:sym typeface="Rockwell"/>
              </a:defRPr>
            </a:lvl8pPr>
            <a:lvl9pPr indent="0" lvl="8" marL="0" marR="0" rtl="0" algn="ctr">
              <a:spcBef>
                <a:spcPts val="0"/>
              </a:spcBef>
              <a:buNone/>
              <a:defRPr b="1" sz="1400">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8.jpg"/><Relationship Id="rId4" Type="http://schemas.openxmlformats.org/officeDocument/2006/relationships/hyperlink" Target="https://commons.wikimedia.org/wiki/File:WWImontage.jp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pic>
        <p:nvPicPr>
          <p:cNvPr descr="A close-up of a logo&#10;&#10;AI-generated content may be incorrect." id="184" name="Google Shape;184;p1"/>
          <p:cNvPicPr preferRelativeResize="0"/>
          <p:nvPr/>
        </p:nvPicPr>
        <p:blipFill rotWithShape="1">
          <a:blip r:embed="rId3">
            <a:alphaModFix/>
          </a:blip>
          <a:srcRect b="0" l="0" r="0" t="0"/>
          <a:stretch/>
        </p:blipFill>
        <p:spPr>
          <a:xfrm>
            <a:off x="3540876" y="2437142"/>
            <a:ext cx="4761905" cy="1657143"/>
          </a:xfrm>
          <a:prstGeom prst="rect">
            <a:avLst/>
          </a:prstGeom>
          <a:noFill/>
          <a:ln>
            <a:noFill/>
          </a:ln>
        </p:spPr>
      </p:pic>
      <p:sp>
        <p:nvSpPr>
          <p:cNvPr id="185" name="Google Shape;185;p1"/>
          <p:cNvSpPr txBox="1"/>
          <p:nvPr/>
        </p:nvSpPr>
        <p:spPr>
          <a:xfrm>
            <a:off x="371200" y="6330043"/>
            <a:ext cx="3612969"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55987"/>
              </a:buClr>
              <a:buSzPts val="1400"/>
              <a:buFont typeface="Arial"/>
              <a:buNone/>
            </a:pPr>
            <a:r>
              <a:rPr b="1" i="0" lang="en-US" sz="1400" u="none" cap="none" strike="noStrike">
                <a:solidFill>
                  <a:srgbClr val="055987"/>
                </a:solidFill>
                <a:latin typeface="Arial"/>
                <a:ea typeface="Arial"/>
                <a:cs typeface="Arial"/>
                <a:sym typeface="Arial"/>
              </a:rPr>
              <a:t>www.tweakteach.com</a:t>
            </a:r>
            <a:endParaRPr/>
          </a:p>
        </p:txBody>
      </p:sp>
      <p:sp>
        <p:nvSpPr>
          <p:cNvPr id="186" name="Google Shape;186;p1"/>
          <p:cNvSpPr txBox="1"/>
          <p:nvPr/>
        </p:nvSpPr>
        <p:spPr>
          <a:xfrm>
            <a:off x="10157458" y="6330042"/>
            <a:ext cx="3612969"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55987"/>
              </a:buClr>
              <a:buSzPts val="1400"/>
              <a:buFont typeface="Arial"/>
              <a:buNone/>
            </a:pPr>
            <a:r>
              <a:rPr b="1" i="0" lang="en-US" sz="1400" u="none" cap="none" strike="noStrike">
                <a:solidFill>
                  <a:srgbClr val="055987"/>
                </a:solidFill>
                <a:latin typeface="Arial"/>
                <a:ea typeface="Arial"/>
                <a:cs typeface="Arial"/>
                <a:sym typeface="Arial"/>
              </a:rPr>
              <a:t>©2025 TweakTeach</a:t>
            </a:r>
            <a:endParaRPr b="1" i="0" sz="1400" u="none" cap="none" strike="noStrike">
              <a:solidFill>
                <a:srgbClr val="055987"/>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
          <p:cNvSpPr txBox="1"/>
          <p:nvPr>
            <p:ph type="ctrTitle"/>
          </p:nvPr>
        </p:nvSpPr>
        <p:spPr>
          <a:xfrm>
            <a:off x="646386" y="2822688"/>
            <a:ext cx="11315700" cy="1212623"/>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80000"/>
              </a:lnSpc>
              <a:spcBef>
                <a:spcPts val="0"/>
              </a:spcBef>
              <a:spcAft>
                <a:spcPts val="0"/>
              </a:spcAft>
              <a:buSzPct val="100000"/>
              <a:buFont typeface="Rockwell"/>
              <a:buNone/>
            </a:pPr>
            <a:r>
              <a:rPr lang="en-US"/>
              <a:t>THE FIRST WORLD WAR </a:t>
            </a:r>
            <a:br>
              <a:rPr lang="en-US"/>
            </a:br>
            <a:r>
              <a:rPr lang="en-US"/>
              <a:t>(1914 – 1918) </a:t>
            </a:r>
            <a:br>
              <a:rPr lang="en-US"/>
            </a:br>
            <a:endParaRPr/>
          </a:p>
        </p:txBody>
      </p:sp>
      <p:sp>
        <p:nvSpPr>
          <p:cNvPr id="192" name="Google Shape;192;p2"/>
          <p:cNvSpPr txBox="1"/>
          <p:nvPr>
            <p:ph idx="1" type="subTitle"/>
          </p:nvPr>
        </p:nvSpPr>
        <p:spPr>
          <a:xfrm>
            <a:off x="2247007" y="5103824"/>
            <a:ext cx="7891272" cy="1069848"/>
          </a:xfrm>
          <a:prstGeom prst="rect">
            <a:avLst/>
          </a:prstGeom>
          <a:solidFill>
            <a:srgbClr val="FFC000"/>
          </a:solidFill>
          <a:ln>
            <a:noFill/>
          </a:ln>
        </p:spPr>
        <p:txBody>
          <a:bodyPr anchorCtr="0" anchor="t" bIns="45700" lIns="91425" spcFirstLastPara="1" rIns="91425" wrap="square" tIns="45700">
            <a:normAutofit fontScale="92500"/>
          </a:bodyPr>
          <a:lstStyle/>
          <a:p>
            <a:pPr indent="0" lvl="0" marL="0" rtl="0" algn="ctr">
              <a:lnSpc>
                <a:spcPct val="90000"/>
              </a:lnSpc>
              <a:spcBef>
                <a:spcPts val="0"/>
              </a:spcBef>
              <a:spcAft>
                <a:spcPts val="0"/>
              </a:spcAft>
              <a:buSzPct val="85000"/>
              <a:buNone/>
            </a:pPr>
            <a:r>
              <a:rPr lang="en-US"/>
              <a:t>To study the events that led to the First World War and to answer  ‘The Alliance System was the main cause of the First World War.’ How far do you agree with this statement? Explain your answer.</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5400"/>
              <a:buFont typeface="Rockwell"/>
              <a:buNone/>
            </a:pPr>
            <a:r>
              <a:rPr lang="en-US"/>
              <a:t>WHAT ARE THE CAUSES BEHIND THE FIRST WORLD WAR?</a:t>
            </a:r>
            <a:endParaRPr/>
          </a:p>
        </p:txBody>
      </p:sp>
      <p:sp>
        <p:nvSpPr>
          <p:cNvPr id="198" name="Google Shape;198;p3"/>
          <p:cNvSpPr txBox="1"/>
          <p:nvPr>
            <p:ph idx="1" type="body"/>
          </p:nvPr>
        </p:nvSpPr>
        <p:spPr>
          <a:xfrm>
            <a:off x="1069848" y="2583863"/>
            <a:ext cx="10058400" cy="1515171"/>
          </a:xfrm>
          <a:prstGeom prst="rect">
            <a:avLst/>
          </a:prstGeom>
          <a:solidFill>
            <a:srgbClr val="FFC000"/>
          </a:solid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SzPts val="1700"/>
              <a:buNone/>
            </a:pPr>
            <a:r>
              <a:rPr lang="en-US">
                <a:solidFill>
                  <a:srgbClr val="FF0000"/>
                </a:solidFill>
              </a:rPr>
              <a:t>Think, Pair, Share, </a:t>
            </a:r>
            <a:r>
              <a:rPr lang="en-US"/>
              <a:t>and I will put it up on the board. </a:t>
            </a:r>
            <a:endParaRPr/>
          </a:p>
          <a:p>
            <a:pPr indent="0" lvl="0" marL="0" rtl="0" algn="ctr">
              <a:lnSpc>
                <a:spcPct val="90000"/>
              </a:lnSpc>
              <a:spcBef>
                <a:spcPts val="1200"/>
              </a:spcBef>
              <a:spcAft>
                <a:spcPts val="0"/>
              </a:spcAft>
              <a:buSzPts val="1700"/>
              <a:buNone/>
            </a:pPr>
            <a:r>
              <a:t/>
            </a:r>
            <a:endParaRPr/>
          </a:p>
          <a:p>
            <a:pPr indent="0" lvl="0" marL="0" rtl="0" algn="ctr">
              <a:lnSpc>
                <a:spcPct val="90000"/>
              </a:lnSpc>
              <a:spcBef>
                <a:spcPts val="1200"/>
              </a:spcBef>
              <a:spcAft>
                <a:spcPts val="0"/>
              </a:spcAft>
              <a:buSzPts val="1700"/>
              <a:buNone/>
            </a:pPr>
            <a:r>
              <a:rPr lang="en-US"/>
              <a:t>What is the difference between short term and long term causes?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4"/>
          <p:cNvSpPr txBox="1"/>
          <p:nvPr>
            <p:ph type="title"/>
          </p:nvPr>
        </p:nvSpPr>
        <p:spPr>
          <a:xfrm>
            <a:off x="1069848" y="484632"/>
            <a:ext cx="4584718" cy="160934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5400"/>
              <a:buFont typeface="Rockwell"/>
              <a:buNone/>
            </a:pPr>
            <a:r>
              <a:rPr lang="en-US"/>
              <a:t>THE BACKGROUND</a:t>
            </a:r>
            <a:endParaRPr/>
          </a:p>
        </p:txBody>
      </p:sp>
      <p:sp>
        <p:nvSpPr>
          <p:cNvPr id="204" name="Google Shape;204;p4"/>
          <p:cNvSpPr txBox="1"/>
          <p:nvPr>
            <p:ph idx="1" type="body"/>
          </p:nvPr>
        </p:nvSpPr>
        <p:spPr>
          <a:xfrm>
            <a:off x="1069848" y="2121408"/>
            <a:ext cx="4726518" cy="4050792"/>
          </a:xfrm>
          <a:prstGeom prst="rect">
            <a:avLst/>
          </a:prstGeom>
          <a:noFill/>
          <a:ln>
            <a:noFill/>
          </a:ln>
        </p:spPr>
        <p:txBody>
          <a:bodyPr anchorCtr="0" anchor="t" bIns="45700" lIns="91425" spcFirstLastPara="1" rIns="91425" wrap="square" tIns="45700">
            <a:normAutofit/>
          </a:bodyPr>
          <a:lstStyle/>
          <a:p>
            <a:pPr indent="-182880" lvl="0" marL="182880" rtl="0" algn="l">
              <a:lnSpc>
                <a:spcPct val="90000"/>
              </a:lnSpc>
              <a:spcBef>
                <a:spcPts val="0"/>
              </a:spcBef>
              <a:spcAft>
                <a:spcPts val="0"/>
              </a:spcAft>
              <a:buSzPts val="1700"/>
              <a:buChar char="▪"/>
            </a:pPr>
            <a:r>
              <a:rPr lang="en-US"/>
              <a:t>The years before the first world war, there existed tensions coupled with fear and suspicion between European countries. </a:t>
            </a:r>
            <a:endParaRPr/>
          </a:p>
          <a:p>
            <a:pPr indent="-182880" lvl="0" marL="182880" rtl="0" algn="l">
              <a:lnSpc>
                <a:spcPct val="90000"/>
              </a:lnSpc>
              <a:spcBef>
                <a:spcPts val="1200"/>
              </a:spcBef>
              <a:spcAft>
                <a:spcPts val="0"/>
              </a:spcAft>
              <a:buSzPts val="1700"/>
              <a:buChar char="▪"/>
            </a:pPr>
            <a:r>
              <a:rPr lang="en-US"/>
              <a:t>Two groups formed that eventually would fight against each other in the Great War. </a:t>
            </a:r>
            <a:endParaRPr/>
          </a:p>
          <a:p>
            <a:pPr indent="-74929" lvl="0" marL="182880" rtl="0" algn="l">
              <a:lnSpc>
                <a:spcPct val="90000"/>
              </a:lnSpc>
              <a:spcBef>
                <a:spcPts val="1200"/>
              </a:spcBef>
              <a:spcAft>
                <a:spcPts val="0"/>
              </a:spcAft>
              <a:buSzPts val="1700"/>
              <a:buNone/>
            </a:pPr>
            <a:r>
              <a:t/>
            </a:r>
            <a:endParaRPr/>
          </a:p>
        </p:txBody>
      </p:sp>
      <p:pic>
        <p:nvPicPr>
          <p:cNvPr id="205" name="Google Shape;205;p4"/>
          <p:cNvPicPr preferRelativeResize="0"/>
          <p:nvPr/>
        </p:nvPicPr>
        <p:blipFill rotWithShape="1">
          <a:blip r:embed="rId3">
            <a:alphaModFix/>
          </a:blip>
          <a:srcRect b="0" l="0" r="0" t="0"/>
          <a:stretch/>
        </p:blipFill>
        <p:spPr>
          <a:xfrm>
            <a:off x="6994588" y="0"/>
            <a:ext cx="5197412" cy="5385661"/>
          </a:xfrm>
          <a:prstGeom prst="rect">
            <a:avLst/>
          </a:prstGeom>
          <a:noFill/>
          <a:ln>
            <a:noFill/>
          </a:ln>
        </p:spPr>
      </p:pic>
      <p:sp>
        <p:nvSpPr>
          <p:cNvPr id="206" name="Google Shape;206;p4"/>
          <p:cNvSpPr txBox="1"/>
          <p:nvPr/>
        </p:nvSpPr>
        <p:spPr>
          <a:xfrm>
            <a:off x="8150860" y="5385661"/>
            <a:ext cx="335796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chemeClr val="dk1"/>
                </a:solidFill>
                <a:latin typeface="Rockwell"/>
                <a:ea typeface="Rockwell"/>
                <a:cs typeface="Rockwell"/>
                <a:sym typeface="Rockwell"/>
                <a:hlinkClick r:id="rId4">
                  <a:extLst>
                    <a:ext uri="{A12FA001-AC4F-418D-AE19-62706E023703}">
                      <ahyp:hlinkClr val="tx"/>
                    </a:ext>
                  </a:extLst>
                </a:hlinkClick>
              </a:rPr>
              <a:t>Wikimedia</a:t>
            </a:r>
            <a:r>
              <a:rPr lang="en-US" sz="1800">
                <a:solidFill>
                  <a:schemeClr val="dk1"/>
                </a:solidFill>
                <a:latin typeface="Rockwell"/>
                <a:ea typeface="Rockwell"/>
                <a:cs typeface="Rockwell"/>
                <a:sym typeface="Rockwell"/>
              </a:rPr>
              <a:t> – WWI Trenches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Wood Type">
  <a:themeElements>
    <a:clrScheme name="Wood Type">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2025-01-27T12:48:34Z</dcterms:created>
  <dc:creator>Sujata BANERJEE</dc:creator>
</cp:coreProperties>
</file>