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6858000" cx="12192000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gp4fgIzgIQOvEOOMBgFCK7MB1h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23C3E22-500C-4EA3-B702-8340784CCE08}">
  <a:tblStyle styleId="{523C3E22-500C-4EA3-B702-8340784CCE08}" styleName="Table_0">
    <a:wholeTbl>
      <a:tcTxStyle b="off" i="off">
        <a:font>
          <a:latin typeface="Rockwell"/>
          <a:ea typeface="Rockwell"/>
          <a:cs typeface="Rockwell"/>
        </a:font>
        <a:schemeClr val="dk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1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4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4" name="Google Shape;94;p17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5" name="Google Shape;95;p17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6" name="Google Shape;96;p17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7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99" name="Google Shape;99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110;p19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9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9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4" name="Google Shape;114;p19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5" name="Google Shape;115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19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1" name="Google Shape;121;p20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2" name="Google Shape;122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28" name="Google Shape;128;p21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29" name="Google Shape;129;p21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0" name="Google Shape;130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5" name="Google Shape;145;p24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47" name="Google Shape;147;p24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48" name="Google Shape;148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0" name="Google Shape;150;p24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1" name="Google Shape;151;p24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2" name="Google Shape;152;p24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6" name="Google Shape;156;p25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5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9" name="Google Shape;159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0" name="Google Shape;160;p2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1" name="Google Shape;161;p2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6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67" name="Google Shape;167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7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3" name="Google Shape;173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4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5" name="Google Shape;85;p1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86" name="Google Shape;86;p1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7" name="Google Shape;87;p1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8" name="Google Shape;88;p1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0" name="Google Shape;1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2" name="Google Shape;182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"/>
          <p:cNvSpPr txBox="1"/>
          <p:nvPr>
            <p:ph type="ctrTitle"/>
          </p:nvPr>
        </p:nvSpPr>
        <p:spPr>
          <a:xfrm>
            <a:off x="1069848" y="1885980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LIFE OF THE INDO-ARYAN PEOPLE (1500-500BCE)</a:t>
            </a:r>
            <a:br>
              <a:rPr lang="en-US"/>
            </a:br>
            <a:endParaRPr/>
          </a:p>
        </p:txBody>
      </p:sp>
      <p:sp>
        <p:nvSpPr>
          <p:cNvPr id="188" name="Google Shape;188;p2"/>
          <p:cNvSpPr txBox="1"/>
          <p:nvPr>
            <p:ph idx="1" type="subTitle"/>
          </p:nvPr>
        </p:nvSpPr>
        <p:spPr>
          <a:xfrm>
            <a:off x="1627988" y="5244144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What can the sources tell us about the life of the Indo-Aryan people?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WE WILL STUDY THE CHANGES IN THE VEDIC AGE</a:t>
            </a:r>
            <a:endParaRPr/>
          </a:p>
        </p:txBody>
      </p:sp>
      <p:sp>
        <p:nvSpPr>
          <p:cNvPr id="194" name="Google Shape;194;p3"/>
          <p:cNvSpPr txBox="1"/>
          <p:nvPr>
            <p:ph idx="1" type="body"/>
          </p:nvPr>
        </p:nvSpPr>
        <p:spPr>
          <a:xfrm>
            <a:off x="1069848" y="2121408"/>
            <a:ext cx="5436055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Focus is on two periods :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Early Vedic Age (1500 BCE – 1000 BCE) – Source: Rigveda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Later Vedic Age (1000 BCE - 600 BCE) – Source: All four Vedas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b="1" lang="en-US"/>
              <a:t>You will use the worksheet to note the changes that occur in the society.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graphicFrame>
        <p:nvGraphicFramePr>
          <p:cNvPr id="195" name="Google Shape;195;p3"/>
          <p:cNvGraphicFramePr/>
          <p:nvPr/>
        </p:nvGraphicFramePr>
        <p:xfrm>
          <a:off x="7430049" y="23497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{523C3E22-500C-4EA3-B702-8340784CCE08}</a:tableStyleId>
              </a:tblPr>
              <a:tblGrid>
                <a:gridCol w="2165525"/>
                <a:gridCol w="2165525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Name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These are tentative dates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Rigveda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1500–1200 BCE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Yajurveda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1200–800 BCE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Samaveda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1200–900 BCE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Atharvaveda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1000–800 BCE</a:t>
                      </a:r>
                      <a:endParaRPr/>
                    </a:p>
                  </a:txBody>
                  <a:tcPr marT="114300" marB="114300" marR="91450" marL="91450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"/>
          <p:cNvSpPr txBox="1"/>
          <p:nvPr>
            <p:ph type="title"/>
          </p:nvPr>
        </p:nvSpPr>
        <p:spPr>
          <a:xfrm>
            <a:off x="838199" y="365125"/>
            <a:ext cx="935082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RIGVEDA AS A SOURCE: ECONOMY</a:t>
            </a:r>
            <a:endParaRPr/>
          </a:p>
        </p:txBody>
      </p:sp>
      <p:sp>
        <p:nvSpPr>
          <p:cNvPr id="201" name="Google Shape;201;p4"/>
          <p:cNvSpPr txBox="1"/>
          <p:nvPr>
            <p:ph idx="1" type="body"/>
          </p:nvPr>
        </p:nvSpPr>
        <p:spPr>
          <a:xfrm>
            <a:off x="398813" y="2506662"/>
            <a:ext cx="483108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Cattle was important – Cattle raids took place (R.S. Sharma 1983)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measurement of wealth would be considered by ownership of cattle. The owner of cattle was known as a ‘GOMAT’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A group of historians argue that agriculture was only practiced by non-Indo-Aryans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pic>
        <p:nvPicPr>
          <p:cNvPr descr="A man is petting a cow on the street" id="202" name="Google Shape;2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0945" y="1793174"/>
            <a:ext cx="2988623" cy="4482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2025-01-17T18:11:01Z</dcterms:created>
  <dc:creator>Sujata BANERJEE</dc:creator>
</cp:coreProperties>
</file>