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jL4ECGa0a/9EJzHZfirLbNactO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18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18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8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0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0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0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0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1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2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2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2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5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5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5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6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6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5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574431" y="1301262"/>
            <a:ext cx="10714891" cy="31667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 sz="8100"/>
              <a:t>HOW DID KING HAROLD DIE? </a:t>
            </a:r>
            <a:br>
              <a:rPr lang="en-US" sz="8100"/>
            </a:br>
            <a:r>
              <a:rPr lang="en-US" sz="8100"/>
              <a:t>HISTORY MYSTERY</a:t>
            </a:r>
            <a:r>
              <a:rPr lang="en-US"/>
              <a:t> </a:t>
            </a:r>
            <a:endParaRPr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2150364" y="5280074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investigate the death of King Harold by studying the evidence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FILL IN THE BLANKS WITH THE KEYWORDS: </a:t>
            </a:r>
            <a:endParaRPr/>
          </a:p>
        </p:txBody>
      </p:sp>
      <p:sp>
        <p:nvSpPr>
          <p:cNvPr id="198" name="Google Shape;198;p3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King Edward left ______, and after his death, there was a ____________. was crowned King; many did not approve. There were three other claimants to the throne; Harald Hardrada who was from Norway, Edgar Aetheling who was just a child, and Duke William of _________. Harold defeated the Vikings at the __________________. After the battle, Harold headed south to face William. However, William defeated the English army, and Harold was killed. 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en-US">
                <a:solidFill>
                  <a:srgbClr val="FF0000"/>
                </a:solidFill>
              </a:rPr>
              <a:t>Normandy, Harold Godwinson, no heir, succession crisis, Battle of Stamford Bridge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2025-03-24T10:16:43Z</dcterms:created>
  <dc:creator>Sujata BANERJEE</dc:creator>
</cp:coreProperties>
</file>