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</p:sldIdLst>
  <p:sldSz cy="6858000" cx="12192000"/>
  <p:notesSz cx="6858000" cy="9144000"/>
  <p:embeddedFontLst>
    <p:embeddedFont>
      <p:font typeface="Play"/>
      <p:regular r:id="rId9"/>
      <p:bold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1" roundtripDataSignature="AMtx7mhvWvEiD8y93y1yPWyjCuHy9TGcY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customschemas.google.com/relationships/presentationmetadata" Target="metadata"/><Relationship Id="rId10" Type="http://schemas.openxmlformats.org/officeDocument/2006/relationships/font" Target="fonts/Play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font" Target="fonts/Play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5" name="Google Shape;32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https://commons.wikimedia.org/wiki/File:Emperor_gao_of_han_c01s06i01.jpg </a:t>
            </a:r>
            <a:endParaRPr/>
          </a:p>
        </p:txBody>
      </p:sp>
      <p:sp>
        <p:nvSpPr>
          <p:cNvPr id="326" name="Google Shape;326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4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1" name="Google Shape;31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4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4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4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4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4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4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4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4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4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4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4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4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4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4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4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4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4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4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5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5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5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5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\\DROBO-FS\QuickDrops\JB\PPTX NG\Droplets\LightingOverlay.png" id="133" name="Google Shape;133;p24"/>
          <p:cNvPicPr preferRelativeResize="0"/>
          <p:nvPr/>
        </p:nvPicPr>
        <p:blipFill rotWithShape="1">
          <a:blip r:embed="rId2">
            <a:alphaModFix amt="30000"/>
          </a:blip>
          <a:srcRect b="0" l="0" r="0" t="0"/>
          <a:stretch/>
        </p:blipFill>
        <p:spPr>
          <a:xfrm>
            <a:off x="0" y="-1"/>
            <a:ext cx="12192003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4" name="Google Shape;134;p24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</p:grpSpPr>
        <p:sp>
          <p:nvSpPr>
            <p:cNvPr id="135" name="Google Shape;135;p24"/>
            <p:cNvSpPr/>
            <p:nvPr/>
          </p:nvSpPr>
          <p:spPr>
            <a:xfrm>
              <a:off x="1209675" y="4763"/>
              <a:ext cx="23813" cy="2181225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36" name="Google Shape;136;p24"/>
            <p:cNvSpPr/>
            <p:nvPr/>
          </p:nvSpPr>
          <p:spPr>
            <a:xfrm>
              <a:off x="1128713" y="2176463"/>
              <a:ext cx="190500" cy="190500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37" name="Google Shape;137;p24"/>
            <p:cNvSpPr/>
            <p:nvPr/>
          </p:nvSpPr>
          <p:spPr>
            <a:xfrm>
              <a:off x="1123950" y="4021138"/>
              <a:ext cx="190500" cy="188913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38" name="Google Shape;138;p24"/>
            <p:cNvSpPr/>
            <p:nvPr/>
          </p:nvSpPr>
          <p:spPr>
            <a:xfrm>
              <a:off x="414338" y="9525"/>
              <a:ext cx="28575" cy="4481513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39" name="Google Shape;139;p24"/>
            <p:cNvSpPr/>
            <p:nvPr/>
          </p:nvSpPr>
          <p:spPr>
            <a:xfrm>
              <a:off x="333375" y="4481513"/>
              <a:ext cx="190500" cy="190500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40" name="Google Shape;140;p24"/>
            <p:cNvSpPr/>
            <p:nvPr/>
          </p:nvSpPr>
          <p:spPr>
            <a:xfrm>
              <a:off x="190500" y="9525"/>
              <a:ext cx="152400" cy="908050"/>
            </a:xfrm>
            <a:custGeom>
              <a:rect b="b" l="l" r="r" t="t"/>
              <a:pathLst>
                <a:path extrusionOk="0" h="572" w="96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41" name="Google Shape;141;p24"/>
            <p:cNvSpPr/>
            <p:nvPr/>
          </p:nvSpPr>
          <p:spPr>
            <a:xfrm>
              <a:off x="1290638" y="14288"/>
              <a:ext cx="376238" cy="1801813"/>
            </a:xfrm>
            <a:custGeom>
              <a:rect b="b" l="l" r="r" t="t"/>
              <a:pathLst>
                <a:path extrusionOk="0" h="1135" w="237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42" name="Google Shape;142;p24"/>
            <p:cNvSpPr/>
            <p:nvPr/>
          </p:nvSpPr>
          <p:spPr>
            <a:xfrm>
              <a:off x="1600200" y="1801813"/>
              <a:ext cx="190500" cy="188913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43" name="Google Shape;143;p24"/>
            <p:cNvSpPr/>
            <p:nvPr/>
          </p:nvSpPr>
          <p:spPr>
            <a:xfrm>
              <a:off x="1381125" y="9525"/>
              <a:ext cx="371475" cy="1425575"/>
            </a:xfrm>
            <a:custGeom>
              <a:rect b="b" l="l" r="r" t="t"/>
              <a:pathLst>
                <a:path extrusionOk="0" h="898" w="234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44" name="Google Shape;144;p24"/>
            <p:cNvSpPr/>
            <p:nvPr/>
          </p:nvSpPr>
          <p:spPr>
            <a:xfrm>
              <a:off x="1643063" y="0"/>
              <a:ext cx="152400" cy="912813"/>
            </a:xfrm>
            <a:custGeom>
              <a:rect b="b" l="l" r="r" t="t"/>
              <a:pathLst>
                <a:path extrusionOk="0" h="575" w="96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45" name="Google Shape;145;p24"/>
            <p:cNvSpPr/>
            <p:nvPr/>
          </p:nvSpPr>
          <p:spPr>
            <a:xfrm>
              <a:off x="1685925" y="1420813"/>
              <a:ext cx="190500" cy="190500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46" name="Google Shape;146;p24"/>
            <p:cNvSpPr/>
            <p:nvPr/>
          </p:nvSpPr>
          <p:spPr>
            <a:xfrm>
              <a:off x="1685925" y="903288"/>
              <a:ext cx="190500" cy="190500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47" name="Google Shape;147;p24"/>
            <p:cNvSpPr/>
            <p:nvPr/>
          </p:nvSpPr>
          <p:spPr>
            <a:xfrm>
              <a:off x="1743075" y="4763"/>
              <a:ext cx="419100" cy="522288"/>
            </a:xfrm>
            <a:custGeom>
              <a:rect b="b" l="l" r="r" t="t"/>
              <a:pathLst>
                <a:path extrusionOk="0" h="329" w="264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48" name="Google Shape;148;p24"/>
            <p:cNvSpPr/>
            <p:nvPr/>
          </p:nvSpPr>
          <p:spPr>
            <a:xfrm>
              <a:off x="2119313" y="488950"/>
              <a:ext cx="161925" cy="147638"/>
            </a:xfrm>
            <a:custGeom>
              <a:rect b="b" l="l" r="r" t="t"/>
              <a:pathLst>
                <a:path extrusionOk="0" h="31" w="34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49" name="Google Shape;149;p24"/>
            <p:cNvSpPr/>
            <p:nvPr/>
          </p:nvSpPr>
          <p:spPr>
            <a:xfrm>
              <a:off x="952500" y="4763"/>
              <a:ext cx="152400" cy="908050"/>
            </a:xfrm>
            <a:custGeom>
              <a:rect b="b" l="l" r="r" t="t"/>
              <a:pathLst>
                <a:path extrusionOk="0" h="572" w="96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50" name="Google Shape;150;p24"/>
            <p:cNvSpPr/>
            <p:nvPr/>
          </p:nvSpPr>
          <p:spPr>
            <a:xfrm>
              <a:off x="866775" y="903288"/>
              <a:ext cx="190500" cy="190500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51" name="Google Shape;151;p24"/>
            <p:cNvSpPr/>
            <p:nvPr/>
          </p:nvSpPr>
          <p:spPr>
            <a:xfrm>
              <a:off x="890588" y="1554163"/>
              <a:ext cx="190500" cy="190500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52" name="Google Shape;152;p24"/>
            <p:cNvSpPr/>
            <p:nvPr/>
          </p:nvSpPr>
          <p:spPr>
            <a:xfrm>
              <a:off x="738188" y="5622925"/>
              <a:ext cx="338138" cy="1216025"/>
            </a:xfrm>
            <a:custGeom>
              <a:rect b="b" l="l" r="r" t="t"/>
              <a:pathLst>
                <a:path extrusionOk="0" h="766" w="213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53" name="Google Shape;153;p24"/>
            <p:cNvSpPr/>
            <p:nvPr/>
          </p:nvSpPr>
          <p:spPr>
            <a:xfrm>
              <a:off x="647700" y="5480050"/>
              <a:ext cx="157163" cy="157163"/>
            </a:xfrm>
            <a:custGeom>
              <a:rect b="b" l="l" r="r" t="t"/>
              <a:pathLst>
                <a:path extrusionOk="0" h="33" w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54" name="Google Shape;154;p24"/>
            <p:cNvSpPr/>
            <p:nvPr/>
          </p:nvSpPr>
          <p:spPr>
            <a:xfrm>
              <a:off x="66675" y="903288"/>
              <a:ext cx="190500" cy="190500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55" name="Google Shape;155;p24"/>
            <p:cNvSpPr/>
            <p:nvPr/>
          </p:nvSpPr>
          <p:spPr>
            <a:xfrm>
              <a:off x="0" y="3897313"/>
              <a:ext cx="133350" cy="266700"/>
            </a:xfrm>
            <a:custGeom>
              <a:rect b="b" l="l" r="r" t="t"/>
              <a:pathLst>
                <a:path extrusionOk="0" h="168" w="84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56" name="Google Shape;156;p24"/>
            <p:cNvSpPr/>
            <p:nvPr/>
          </p:nvSpPr>
          <p:spPr>
            <a:xfrm>
              <a:off x="66675" y="4149725"/>
              <a:ext cx="190500" cy="188913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57" name="Google Shape;157;p24"/>
            <p:cNvSpPr/>
            <p:nvPr/>
          </p:nvSpPr>
          <p:spPr>
            <a:xfrm>
              <a:off x="0" y="1644650"/>
              <a:ext cx="133350" cy="269875"/>
            </a:xfrm>
            <a:custGeom>
              <a:rect b="b" l="l" r="r" t="t"/>
              <a:pathLst>
                <a:path extrusionOk="0" h="170" w="84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58" name="Google Shape;158;p24"/>
            <p:cNvSpPr/>
            <p:nvPr/>
          </p:nvSpPr>
          <p:spPr>
            <a:xfrm>
              <a:off x="66675" y="1468438"/>
              <a:ext cx="190500" cy="190500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59" name="Google Shape;159;p24"/>
            <p:cNvSpPr/>
            <p:nvPr/>
          </p:nvSpPr>
          <p:spPr>
            <a:xfrm>
              <a:off x="695325" y="4763"/>
              <a:ext cx="309563" cy="1558925"/>
            </a:xfrm>
            <a:custGeom>
              <a:rect b="b" l="l" r="r" t="t"/>
              <a:pathLst>
                <a:path extrusionOk="0" h="982" w="195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60" name="Google Shape;160;p24"/>
            <p:cNvSpPr/>
            <p:nvPr/>
          </p:nvSpPr>
          <p:spPr>
            <a:xfrm>
              <a:off x="57150" y="4881563"/>
              <a:ext cx="190500" cy="188913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61" name="Google Shape;161;p24"/>
            <p:cNvSpPr/>
            <p:nvPr/>
          </p:nvSpPr>
          <p:spPr>
            <a:xfrm>
              <a:off x="138113" y="5060950"/>
              <a:ext cx="304800" cy="1778000"/>
            </a:xfrm>
            <a:custGeom>
              <a:rect b="b" l="l" r="r" t="t"/>
              <a:pathLst>
                <a:path extrusionOk="0" h="1120" w="192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62" name="Google Shape;162;p24"/>
            <p:cNvSpPr/>
            <p:nvPr/>
          </p:nvSpPr>
          <p:spPr>
            <a:xfrm>
              <a:off x="561975" y="6430963"/>
              <a:ext cx="190500" cy="188913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63" name="Google Shape;163;p24"/>
            <p:cNvSpPr/>
            <p:nvPr/>
          </p:nvSpPr>
          <p:spPr>
            <a:xfrm>
              <a:off x="642938" y="6610350"/>
              <a:ext cx="23813" cy="242888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64" name="Google Shape;164;p24"/>
            <p:cNvSpPr/>
            <p:nvPr/>
          </p:nvSpPr>
          <p:spPr>
            <a:xfrm>
              <a:off x="76200" y="6430963"/>
              <a:ext cx="190500" cy="188913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65" name="Google Shape;165;p24"/>
            <p:cNvSpPr/>
            <p:nvPr/>
          </p:nvSpPr>
          <p:spPr>
            <a:xfrm>
              <a:off x="0" y="5978525"/>
              <a:ext cx="190500" cy="461963"/>
            </a:xfrm>
            <a:custGeom>
              <a:rect b="b" l="l" r="r" t="t"/>
              <a:pathLst>
                <a:path extrusionOk="0" h="291" w="120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66" name="Google Shape;166;p24"/>
            <p:cNvSpPr/>
            <p:nvPr/>
          </p:nvSpPr>
          <p:spPr>
            <a:xfrm>
              <a:off x="1014413" y="1801813"/>
              <a:ext cx="214313" cy="755650"/>
            </a:xfrm>
            <a:custGeom>
              <a:rect b="b" l="l" r="r" t="t"/>
              <a:pathLst>
                <a:path extrusionOk="0" h="476" w="135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67" name="Google Shape;167;p24"/>
            <p:cNvSpPr/>
            <p:nvPr/>
          </p:nvSpPr>
          <p:spPr>
            <a:xfrm>
              <a:off x="938213" y="2547938"/>
              <a:ext cx="166688" cy="160338"/>
            </a:xfrm>
            <a:custGeom>
              <a:rect b="b" l="l" r="r" t="t"/>
              <a:pathLst>
                <a:path extrusionOk="0" h="34" w="35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68" name="Google Shape;168;p24"/>
            <p:cNvSpPr/>
            <p:nvPr/>
          </p:nvSpPr>
          <p:spPr>
            <a:xfrm>
              <a:off x="595313" y="4763"/>
              <a:ext cx="638175" cy="4025900"/>
            </a:xfrm>
            <a:custGeom>
              <a:rect b="b" l="l" r="r" t="t"/>
              <a:pathLst>
                <a:path extrusionOk="0" h="2536" w="402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69" name="Google Shape;169;p24"/>
            <p:cNvSpPr/>
            <p:nvPr/>
          </p:nvSpPr>
          <p:spPr>
            <a:xfrm>
              <a:off x="1223963" y="1382713"/>
              <a:ext cx="142875" cy="476250"/>
            </a:xfrm>
            <a:custGeom>
              <a:rect b="b" l="l" r="r" t="t"/>
              <a:pathLst>
                <a:path extrusionOk="0" h="300" w="9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70" name="Google Shape;170;p24"/>
            <p:cNvSpPr/>
            <p:nvPr/>
          </p:nvSpPr>
          <p:spPr>
            <a:xfrm>
              <a:off x="1300163" y="1849438"/>
              <a:ext cx="109538" cy="107950"/>
            </a:xfrm>
            <a:custGeom>
              <a:rect b="b" l="l" r="r" t="t"/>
              <a:pathLst>
                <a:path extrusionOk="0" h="23" w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71" name="Google Shape;171;p24"/>
            <p:cNvSpPr/>
            <p:nvPr/>
          </p:nvSpPr>
          <p:spPr>
            <a:xfrm>
              <a:off x="280988" y="3417888"/>
              <a:ext cx="142875" cy="474663"/>
            </a:xfrm>
            <a:custGeom>
              <a:rect b="b" l="l" r="r" t="t"/>
              <a:pathLst>
                <a:path extrusionOk="0" h="299" w="90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72" name="Google Shape;172;p24"/>
            <p:cNvSpPr/>
            <p:nvPr/>
          </p:nvSpPr>
          <p:spPr>
            <a:xfrm>
              <a:off x="238125" y="3883025"/>
              <a:ext cx="109538" cy="109538"/>
            </a:xfrm>
            <a:custGeom>
              <a:rect b="b" l="l" r="r" t="t"/>
              <a:pathLst>
                <a:path extrusionOk="0" h="23" w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73" name="Google Shape;173;p24"/>
            <p:cNvSpPr/>
            <p:nvPr/>
          </p:nvSpPr>
          <p:spPr>
            <a:xfrm>
              <a:off x="4763" y="2166938"/>
              <a:ext cx="114300" cy="452438"/>
            </a:xfrm>
            <a:custGeom>
              <a:rect b="b" l="l" r="r" t="t"/>
              <a:pathLst>
                <a:path extrusionOk="0" h="285" w="72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74" name="Google Shape;174;p24"/>
            <p:cNvSpPr/>
            <p:nvPr/>
          </p:nvSpPr>
          <p:spPr>
            <a:xfrm>
              <a:off x="52388" y="2066925"/>
              <a:ext cx="109538" cy="109538"/>
            </a:xfrm>
            <a:custGeom>
              <a:rect b="b" l="l" r="r" t="t"/>
              <a:pathLst>
                <a:path extrusionOk="0" h="23" w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75" name="Google Shape;175;p24"/>
            <p:cNvSpPr/>
            <p:nvPr/>
          </p:nvSpPr>
          <p:spPr>
            <a:xfrm>
              <a:off x="1228725" y="4662488"/>
              <a:ext cx="23813" cy="2181225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76" name="Google Shape;176;p24"/>
            <p:cNvSpPr/>
            <p:nvPr/>
          </p:nvSpPr>
          <p:spPr>
            <a:xfrm>
              <a:off x="1319213" y="5041900"/>
              <a:ext cx="371475" cy="1801813"/>
            </a:xfrm>
            <a:custGeom>
              <a:rect b="b" l="l" r="r" t="t"/>
              <a:pathLst>
                <a:path extrusionOk="0" h="1135" w="234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77" name="Google Shape;177;p24"/>
            <p:cNvSpPr/>
            <p:nvPr/>
          </p:nvSpPr>
          <p:spPr>
            <a:xfrm>
              <a:off x="1147763" y="4481513"/>
              <a:ext cx="190500" cy="190500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78" name="Google Shape;178;p24"/>
            <p:cNvSpPr/>
            <p:nvPr/>
          </p:nvSpPr>
          <p:spPr>
            <a:xfrm>
              <a:off x="819150" y="3983038"/>
              <a:ext cx="347663" cy="2860675"/>
            </a:xfrm>
            <a:custGeom>
              <a:rect b="b" l="l" r="r" t="t"/>
              <a:pathLst>
                <a:path extrusionOk="0" h="1802" w="219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79" name="Google Shape;179;p24"/>
            <p:cNvSpPr/>
            <p:nvPr/>
          </p:nvSpPr>
          <p:spPr>
            <a:xfrm>
              <a:off x="728663" y="3806825"/>
              <a:ext cx="190500" cy="190500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80" name="Google Shape;180;p24"/>
            <p:cNvSpPr/>
            <p:nvPr/>
          </p:nvSpPr>
          <p:spPr>
            <a:xfrm>
              <a:off x="1624013" y="4867275"/>
              <a:ext cx="190500" cy="188913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81" name="Google Shape;181;p24"/>
            <p:cNvSpPr/>
            <p:nvPr/>
          </p:nvSpPr>
          <p:spPr>
            <a:xfrm>
              <a:off x="1404938" y="5422900"/>
              <a:ext cx="371475" cy="1425575"/>
            </a:xfrm>
            <a:custGeom>
              <a:rect b="b" l="l" r="r" t="t"/>
              <a:pathLst>
                <a:path extrusionOk="0" h="898" w="234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82" name="Google Shape;182;p24"/>
            <p:cNvSpPr/>
            <p:nvPr/>
          </p:nvSpPr>
          <p:spPr>
            <a:xfrm>
              <a:off x="1666875" y="5945188"/>
              <a:ext cx="152400" cy="912813"/>
            </a:xfrm>
            <a:custGeom>
              <a:rect b="b" l="l" r="r" t="t"/>
              <a:pathLst>
                <a:path extrusionOk="0" h="575" w="96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83" name="Google Shape;183;p24"/>
            <p:cNvSpPr/>
            <p:nvPr/>
          </p:nvSpPr>
          <p:spPr>
            <a:xfrm>
              <a:off x="1709738" y="5246688"/>
              <a:ext cx="190500" cy="190500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84" name="Google Shape;184;p24"/>
            <p:cNvSpPr/>
            <p:nvPr/>
          </p:nvSpPr>
          <p:spPr>
            <a:xfrm>
              <a:off x="1709738" y="5764213"/>
              <a:ext cx="190500" cy="190500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85" name="Google Shape;185;p24"/>
            <p:cNvSpPr/>
            <p:nvPr/>
          </p:nvSpPr>
          <p:spPr>
            <a:xfrm>
              <a:off x="1766888" y="6330950"/>
              <a:ext cx="419100" cy="527050"/>
            </a:xfrm>
            <a:custGeom>
              <a:rect b="b" l="l" r="r" t="t"/>
              <a:pathLst>
                <a:path extrusionOk="0" h="332" w="264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86" name="Google Shape;186;p24"/>
            <p:cNvSpPr/>
            <p:nvPr/>
          </p:nvSpPr>
          <p:spPr>
            <a:xfrm>
              <a:off x="2147888" y="6221413"/>
              <a:ext cx="157163" cy="147638"/>
            </a:xfrm>
            <a:custGeom>
              <a:rect b="b" l="l" r="r" t="t"/>
              <a:pathLst>
                <a:path extrusionOk="0" h="31" w="33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87" name="Google Shape;187;p24"/>
            <p:cNvSpPr/>
            <p:nvPr/>
          </p:nvSpPr>
          <p:spPr>
            <a:xfrm>
              <a:off x="504825" y="9525"/>
              <a:ext cx="233363" cy="5103813"/>
            </a:xfrm>
            <a:custGeom>
              <a:rect b="b" l="l" r="r" t="t"/>
              <a:pathLst>
                <a:path extrusionOk="0" h="3215" w="147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88" name="Google Shape;188;p24"/>
            <p:cNvSpPr/>
            <p:nvPr/>
          </p:nvSpPr>
          <p:spPr>
            <a:xfrm>
              <a:off x="633413" y="5103813"/>
              <a:ext cx="185738" cy="185738"/>
            </a:xfrm>
            <a:custGeom>
              <a:rect b="b" l="l" r="r" t="t"/>
              <a:pathLst>
                <a:path extrusionOk="0" h="39" w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3BE5D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</p:grpSp>
      <p:sp>
        <p:nvSpPr>
          <p:cNvPr id="189" name="Google Shape;189;p24"/>
          <p:cNvSpPr txBox="1"/>
          <p:nvPr>
            <p:ph type="ctrTitle"/>
          </p:nvPr>
        </p:nvSpPr>
        <p:spPr>
          <a:xfrm>
            <a:off x="1876424" y="1122363"/>
            <a:ext cx="8791575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wentieth Century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0" name="Google Shape;190;p24"/>
          <p:cNvSpPr txBox="1"/>
          <p:nvPr>
            <p:ph idx="1" type="subTitle"/>
          </p:nvPr>
        </p:nvSpPr>
        <p:spPr>
          <a:xfrm>
            <a:off x="1876424" y="3602038"/>
            <a:ext cx="8791575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000" cap="none">
                <a:solidFill>
                  <a:schemeClr val="lt2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5pPr>
            <a:lvl6pPr lvl="5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6pPr>
            <a:lvl7pPr lvl="6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7pPr>
            <a:lvl8pPr lvl="7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8pPr>
            <a:lvl9pPr lvl="8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9pPr>
          </a:lstStyle>
          <a:p/>
        </p:txBody>
      </p:sp>
      <p:sp>
        <p:nvSpPr>
          <p:cNvPr id="191" name="Google Shape;191;p24"/>
          <p:cNvSpPr txBox="1"/>
          <p:nvPr>
            <p:ph idx="10" type="dt"/>
          </p:nvPr>
        </p:nvSpPr>
        <p:spPr>
          <a:xfrm>
            <a:off x="7077511" y="541020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24"/>
          <p:cNvSpPr txBox="1"/>
          <p:nvPr>
            <p:ph idx="11" type="ftr"/>
          </p:nvPr>
        </p:nvSpPr>
        <p:spPr>
          <a:xfrm>
            <a:off x="1876424" y="5410201"/>
            <a:ext cx="512488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24"/>
          <p:cNvSpPr txBox="1"/>
          <p:nvPr>
            <p:ph idx="12" type="sldNum"/>
          </p:nvPr>
        </p:nvSpPr>
        <p:spPr>
          <a:xfrm>
            <a:off x="9896911" y="5410199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5"/>
          <p:cNvSpPr txBox="1"/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p25"/>
          <p:cNvSpPr txBox="1"/>
          <p:nvPr>
            <p:ph idx="1" type="body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1475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indent="-371475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indent="-371475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indent="-371475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indent="-371475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indent="-371475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197" name="Google Shape;197;p25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8" name="Google Shape;198;p25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9" name="Google Shape;199;p25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6"/>
          <p:cNvSpPr txBox="1"/>
          <p:nvPr>
            <p:ph type="title"/>
          </p:nvPr>
        </p:nvSpPr>
        <p:spPr>
          <a:xfrm>
            <a:off x="1141411" y="1419226"/>
            <a:ext cx="99060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2" name="Google Shape;202;p26"/>
          <p:cNvSpPr txBox="1"/>
          <p:nvPr>
            <p:ph idx="1" type="body"/>
          </p:nvPr>
        </p:nvSpPr>
        <p:spPr>
          <a:xfrm>
            <a:off x="1141411" y="4424362"/>
            <a:ext cx="9906000" cy="1374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cap="none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3" name="Google Shape;203;p26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4" name="Google Shape;204;p26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p26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7"/>
          <p:cNvSpPr txBox="1"/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27"/>
          <p:cNvSpPr txBox="1"/>
          <p:nvPr>
            <p:ph idx="1" type="body"/>
          </p:nvPr>
        </p:nvSpPr>
        <p:spPr>
          <a:xfrm>
            <a:off x="1141410" y="2249486"/>
            <a:ext cx="4878389" cy="35417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1475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indent="-371475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indent="-371475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indent="-371475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indent="-371475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indent="-371475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209" name="Google Shape;209;p27"/>
          <p:cNvSpPr txBox="1"/>
          <p:nvPr>
            <p:ph idx="2" type="body"/>
          </p:nvPr>
        </p:nvSpPr>
        <p:spPr>
          <a:xfrm>
            <a:off x="6172200" y="2249486"/>
            <a:ext cx="4875211" cy="35417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1475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indent="-371475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indent="-371475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indent="-371475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indent="-371475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indent="-371475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210" name="Google Shape;210;p27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1" name="Google Shape;211;p27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27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8"/>
          <p:cNvSpPr txBox="1"/>
          <p:nvPr>
            <p:ph type="title"/>
          </p:nvPr>
        </p:nvSpPr>
        <p:spPr>
          <a:xfrm>
            <a:off x="1141411" y="619126"/>
            <a:ext cx="9906000" cy="14779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5" name="Google Shape;215;p28"/>
          <p:cNvSpPr txBox="1"/>
          <p:nvPr>
            <p:ph idx="1" type="body"/>
          </p:nvPr>
        </p:nvSpPr>
        <p:spPr>
          <a:xfrm>
            <a:off x="1370019" y="2249486"/>
            <a:ext cx="4649783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0" sz="2400" cap="none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9pPr>
          </a:lstStyle>
          <a:p/>
        </p:txBody>
      </p:sp>
      <p:sp>
        <p:nvSpPr>
          <p:cNvPr id="216" name="Google Shape;216;p28"/>
          <p:cNvSpPr txBox="1"/>
          <p:nvPr>
            <p:ph idx="2" type="body"/>
          </p:nvPr>
        </p:nvSpPr>
        <p:spPr>
          <a:xfrm>
            <a:off x="1141410" y="3073397"/>
            <a:ext cx="4878391" cy="2717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1475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indent="-371475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indent="-371475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indent="-371475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indent="-371475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indent="-371475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217" name="Google Shape;217;p28"/>
          <p:cNvSpPr txBox="1"/>
          <p:nvPr>
            <p:ph idx="3" type="body"/>
          </p:nvPr>
        </p:nvSpPr>
        <p:spPr>
          <a:xfrm>
            <a:off x="6400808" y="2249485"/>
            <a:ext cx="4646602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0" sz="2400" cap="none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9pPr>
          </a:lstStyle>
          <a:p/>
        </p:txBody>
      </p:sp>
      <p:sp>
        <p:nvSpPr>
          <p:cNvPr id="218" name="Google Shape;218;p28"/>
          <p:cNvSpPr txBox="1"/>
          <p:nvPr>
            <p:ph idx="4" type="body"/>
          </p:nvPr>
        </p:nvSpPr>
        <p:spPr>
          <a:xfrm>
            <a:off x="6172200" y="3073397"/>
            <a:ext cx="4875210" cy="2717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1475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indent="-371475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indent="-371475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indent="-371475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indent="-371475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indent="-371475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219" name="Google Shape;219;p28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0" name="Google Shape;220;p28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1" name="Google Shape;221;p28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9"/>
          <p:cNvSpPr txBox="1"/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29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5" name="Google Shape;225;p29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p29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0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9" name="Google Shape;229;p30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0" name="Google Shape;230;p30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1"/>
          <p:cNvSpPr txBox="1"/>
          <p:nvPr>
            <p:ph type="title"/>
          </p:nvPr>
        </p:nvSpPr>
        <p:spPr>
          <a:xfrm>
            <a:off x="1146705" y="609601"/>
            <a:ext cx="3856037" cy="163988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3" name="Google Shape;233;p31"/>
          <p:cNvSpPr txBox="1"/>
          <p:nvPr>
            <p:ph idx="1" type="body"/>
          </p:nvPr>
        </p:nvSpPr>
        <p:spPr>
          <a:xfrm>
            <a:off x="5156200" y="592666"/>
            <a:ext cx="5891209" cy="51985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71475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indent="-371475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indent="-371475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indent="-371475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indent="-371475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indent="-371475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234" name="Google Shape;234;p31"/>
          <p:cNvSpPr txBox="1"/>
          <p:nvPr>
            <p:ph idx="2" type="body"/>
          </p:nvPr>
        </p:nvSpPr>
        <p:spPr>
          <a:xfrm>
            <a:off x="1146705" y="2249486"/>
            <a:ext cx="3856037" cy="35417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/>
        </p:txBody>
      </p:sp>
      <p:sp>
        <p:nvSpPr>
          <p:cNvPr id="235" name="Google Shape;235;p31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6" name="Google Shape;236;p31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7" name="Google Shape;237;p31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2"/>
          <p:cNvSpPr txBox="1"/>
          <p:nvPr>
            <p:ph type="title"/>
          </p:nvPr>
        </p:nvSpPr>
        <p:spPr>
          <a:xfrm>
            <a:off x="1141413" y="609600"/>
            <a:ext cx="5934508" cy="16398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0" name="Google Shape;240;p32"/>
          <p:cNvSpPr/>
          <p:nvPr>
            <p:ph idx="2" type="pic"/>
          </p:nvPr>
        </p:nvSpPr>
        <p:spPr>
          <a:xfrm>
            <a:off x="7380721" y="609601"/>
            <a:ext cx="3666690" cy="5181599"/>
          </a:xfrm>
          <a:prstGeom prst="round2DiagRect">
            <a:avLst>
              <a:gd fmla="val 5608" name="adj1"/>
              <a:gd fmla="val 0" name="adj2"/>
            </a:avLst>
          </a:prstGeom>
          <a:noFill/>
          <a:ln cap="sq" cmpd="sng" w="19050">
            <a:solidFill>
              <a:srgbClr val="E7FDA3">
                <a:alpha val="60000"/>
              </a:srgbClr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88900" rotWithShape="0" algn="t" dir="5400000" dist="38100">
              <a:srgbClr val="000000">
                <a:alpha val="40000"/>
              </a:srgbClr>
            </a:outerShdw>
          </a:effectLst>
        </p:spPr>
      </p:sp>
      <p:sp>
        <p:nvSpPr>
          <p:cNvPr id="241" name="Google Shape;241;p32"/>
          <p:cNvSpPr txBox="1"/>
          <p:nvPr>
            <p:ph idx="1" type="body"/>
          </p:nvPr>
        </p:nvSpPr>
        <p:spPr>
          <a:xfrm>
            <a:off x="1141410" y="2249486"/>
            <a:ext cx="5934511" cy="35417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/>
        </p:txBody>
      </p:sp>
      <p:sp>
        <p:nvSpPr>
          <p:cNvPr id="242" name="Google Shape;242;p32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3" name="Google Shape;243;p32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4" name="Google Shape;244;p32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3"/>
          <p:cNvSpPr txBox="1"/>
          <p:nvPr>
            <p:ph type="title"/>
          </p:nvPr>
        </p:nvSpPr>
        <p:spPr>
          <a:xfrm>
            <a:off x="1141410" y="4304664"/>
            <a:ext cx="9912355" cy="8193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7" name="Google Shape;247;p33"/>
          <p:cNvSpPr/>
          <p:nvPr>
            <p:ph idx="2" type="pic"/>
          </p:nvPr>
        </p:nvSpPr>
        <p:spPr>
          <a:xfrm>
            <a:off x="1141411" y="606426"/>
            <a:ext cx="9912354" cy="3299778"/>
          </a:xfrm>
          <a:prstGeom prst="round2DiagRect">
            <a:avLst>
              <a:gd fmla="val 4860" name="adj1"/>
              <a:gd fmla="val 0" name="adj2"/>
            </a:avLst>
          </a:prstGeom>
          <a:noFill/>
          <a:ln cap="sq" cmpd="sng" w="19050">
            <a:solidFill>
              <a:srgbClr val="E7FDA3">
                <a:alpha val="60000"/>
              </a:srgbClr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88900" rotWithShape="0" algn="t" dir="5400000" dist="38100">
              <a:srgbClr val="000000">
                <a:alpha val="40000"/>
              </a:srgbClr>
            </a:outerShdw>
          </a:effectLst>
        </p:spPr>
      </p:sp>
      <p:sp>
        <p:nvSpPr>
          <p:cNvPr id="248" name="Google Shape;248;p33"/>
          <p:cNvSpPr txBox="1"/>
          <p:nvPr>
            <p:ph idx="1" type="body"/>
          </p:nvPr>
        </p:nvSpPr>
        <p:spPr>
          <a:xfrm>
            <a:off x="1141364" y="5124020"/>
            <a:ext cx="9910859" cy="682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/>
        </p:txBody>
      </p:sp>
      <p:sp>
        <p:nvSpPr>
          <p:cNvPr id="249" name="Google Shape;249;p33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0" name="Google Shape;250;p33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1" name="Google Shape;251;p33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4"/>
          <p:cNvSpPr txBox="1"/>
          <p:nvPr>
            <p:ph type="title"/>
          </p:nvPr>
        </p:nvSpPr>
        <p:spPr>
          <a:xfrm>
            <a:off x="1141456" y="609600"/>
            <a:ext cx="9905955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4" name="Google Shape;254;p34"/>
          <p:cNvSpPr txBox="1"/>
          <p:nvPr>
            <p:ph idx="1" type="body"/>
          </p:nvPr>
        </p:nvSpPr>
        <p:spPr>
          <a:xfrm>
            <a:off x="1141410" y="4419599"/>
            <a:ext cx="9904459" cy="1371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/>
        </p:txBody>
      </p:sp>
      <p:sp>
        <p:nvSpPr>
          <p:cNvPr id="255" name="Google Shape;255;p34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6" name="Google Shape;256;p34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7" name="Google Shape;257;p34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5"/>
          <p:cNvSpPr txBox="1"/>
          <p:nvPr>
            <p:ph type="title"/>
          </p:nvPr>
        </p:nvSpPr>
        <p:spPr>
          <a:xfrm>
            <a:off x="1446212" y="609599"/>
            <a:ext cx="9302752" cy="27484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0" name="Google Shape;260;p35"/>
          <p:cNvSpPr txBox="1"/>
          <p:nvPr>
            <p:ph idx="1" type="body"/>
          </p:nvPr>
        </p:nvSpPr>
        <p:spPr>
          <a:xfrm>
            <a:off x="1720644" y="3365557"/>
            <a:ext cx="8752299" cy="5489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/>
        </p:txBody>
      </p:sp>
      <p:sp>
        <p:nvSpPr>
          <p:cNvPr id="261" name="Google Shape;261;p35"/>
          <p:cNvSpPr txBox="1"/>
          <p:nvPr>
            <p:ph idx="2" type="body"/>
          </p:nvPr>
        </p:nvSpPr>
        <p:spPr>
          <a:xfrm>
            <a:off x="1141411" y="4309919"/>
            <a:ext cx="9906002" cy="14894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/>
        </p:txBody>
      </p:sp>
      <p:sp>
        <p:nvSpPr>
          <p:cNvPr id="262" name="Google Shape;262;p35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3" name="Google Shape;263;p35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4" name="Google Shape;264;p35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5" name="Google Shape;265;p35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Twentieth Century"/>
              <a:buNone/>
            </a:pPr>
            <a:r>
              <a:rPr b="0" lang="en-US" sz="8000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“</a:t>
            </a:r>
            <a:endParaRPr/>
          </a:p>
        </p:txBody>
      </p:sp>
      <p:sp>
        <p:nvSpPr>
          <p:cNvPr id="266" name="Google Shape;266;p35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Twentieth Century"/>
              <a:buNone/>
            </a:pPr>
            <a:r>
              <a:rPr b="0" lang="en-US" sz="8000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6"/>
          <p:cNvSpPr txBox="1"/>
          <p:nvPr>
            <p:ph type="title"/>
          </p:nvPr>
        </p:nvSpPr>
        <p:spPr>
          <a:xfrm>
            <a:off x="1141410" y="2134041"/>
            <a:ext cx="9906001" cy="25118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9" name="Google Shape;269;p36"/>
          <p:cNvSpPr txBox="1"/>
          <p:nvPr>
            <p:ph idx="1" type="body"/>
          </p:nvPr>
        </p:nvSpPr>
        <p:spPr>
          <a:xfrm>
            <a:off x="1141364" y="4657655"/>
            <a:ext cx="9904505" cy="11406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/>
        </p:txBody>
      </p:sp>
      <p:sp>
        <p:nvSpPr>
          <p:cNvPr id="270" name="Google Shape;270;p36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1" name="Google Shape;271;p36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2" name="Google Shape;272;p36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3 Column"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7"/>
          <p:cNvSpPr txBox="1"/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5" name="Google Shape;275;p37"/>
          <p:cNvSpPr txBox="1"/>
          <p:nvPr>
            <p:ph idx="1" type="body"/>
          </p:nvPr>
        </p:nvSpPr>
        <p:spPr>
          <a:xfrm>
            <a:off x="1141410" y="2674463"/>
            <a:ext cx="3196899" cy="685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0" sz="2400" cap="none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9pPr>
          </a:lstStyle>
          <a:p/>
        </p:txBody>
      </p:sp>
      <p:sp>
        <p:nvSpPr>
          <p:cNvPr id="276" name="Google Shape;276;p37"/>
          <p:cNvSpPr txBox="1"/>
          <p:nvPr>
            <p:ph idx="2" type="body"/>
          </p:nvPr>
        </p:nvSpPr>
        <p:spPr>
          <a:xfrm>
            <a:off x="1127918" y="3360263"/>
            <a:ext cx="3208735" cy="2430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/>
        </p:txBody>
      </p:sp>
      <p:sp>
        <p:nvSpPr>
          <p:cNvPr id="277" name="Google Shape;277;p37"/>
          <p:cNvSpPr txBox="1"/>
          <p:nvPr>
            <p:ph idx="3" type="body"/>
          </p:nvPr>
        </p:nvSpPr>
        <p:spPr>
          <a:xfrm>
            <a:off x="4514766" y="2677635"/>
            <a:ext cx="3184385" cy="685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0" sz="2400" cap="none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9pPr>
          </a:lstStyle>
          <a:p/>
        </p:txBody>
      </p:sp>
      <p:sp>
        <p:nvSpPr>
          <p:cNvPr id="278" name="Google Shape;278;p37"/>
          <p:cNvSpPr txBox="1"/>
          <p:nvPr>
            <p:ph idx="4" type="body"/>
          </p:nvPr>
        </p:nvSpPr>
        <p:spPr>
          <a:xfrm>
            <a:off x="4504213" y="3363435"/>
            <a:ext cx="3195830" cy="2430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/>
        </p:txBody>
      </p:sp>
      <p:sp>
        <p:nvSpPr>
          <p:cNvPr id="279" name="Google Shape;279;p37"/>
          <p:cNvSpPr txBox="1"/>
          <p:nvPr>
            <p:ph idx="5" type="body"/>
          </p:nvPr>
        </p:nvSpPr>
        <p:spPr>
          <a:xfrm>
            <a:off x="7852442" y="2674463"/>
            <a:ext cx="3194968" cy="685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0" sz="2400" cap="none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9pPr>
          </a:lstStyle>
          <a:p/>
        </p:txBody>
      </p:sp>
      <p:sp>
        <p:nvSpPr>
          <p:cNvPr id="280" name="Google Shape;280;p37"/>
          <p:cNvSpPr txBox="1"/>
          <p:nvPr>
            <p:ph idx="6" type="body"/>
          </p:nvPr>
        </p:nvSpPr>
        <p:spPr>
          <a:xfrm>
            <a:off x="7852442" y="3360263"/>
            <a:ext cx="3194968" cy="2430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/>
        </p:txBody>
      </p:sp>
      <p:sp>
        <p:nvSpPr>
          <p:cNvPr id="281" name="Google Shape;281;p37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2" name="Google Shape;282;p37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3" name="Google Shape;283;p37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Picture Column">
  <p:cSld name="3 Picture Column"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8"/>
          <p:cNvSpPr txBox="1"/>
          <p:nvPr>
            <p:ph type="title"/>
          </p:nvPr>
        </p:nvSpPr>
        <p:spPr>
          <a:xfrm>
            <a:off x="1141411" y="609600"/>
            <a:ext cx="9905999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6" name="Google Shape;286;p38"/>
          <p:cNvSpPr txBox="1"/>
          <p:nvPr>
            <p:ph idx="1" type="body"/>
          </p:nvPr>
        </p:nvSpPr>
        <p:spPr>
          <a:xfrm>
            <a:off x="1141413" y="4404596"/>
            <a:ext cx="3195240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b="0" sz="2000" cap="none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9pPr>
          </a:lstStyle>
          <a:p/>
        </p:txBody>
      </p:sp>
      <p:sp>
        <p:nvSpPr>
          <p:cNvPr id="287" name="Google Shape;287;p38"/>
          <p:cNvSpPr/>
          <p:nvPr>
            <p:ph idx="2" type="pic"/>
          </p:nvPr>
        </p:nvSpPr>
        <p:spPr>
          <a:xfrm>
            <a:off x="1141413" y="2666998"/>
            <a:ext cx="3195240" cy="15240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19050">
            <a:solidFill>
              <a:srgbClr val="E7FDA3">
                <a:alpha val="60000"/>
              </a:srgbClr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88900" rotWithShape="0" algn="t" dir="5400000" dist="38100">
              <a:srgbClr val="000000">
                <a:alpha val="40000"/>
              </a:srgbClr>
            </a:outerShdw>
          </a:effectLst>
        </p:spPr>
      </p:sp>
      <p:sp>
        <p:nvSpPr>
          <p:cNvPr id="288" name="Google Shape;288;p38"/>
          <p:cNvSpPr txBox="1"/>
          <p:nvPr>
            <p:ph idx="3" type="body"/>
          </p:nvPr>
        </p:nvSpPr>
        <p:spPr>
          <a:xfrm>
            <a:off x="1141413" y="4980858"/>
            <a:ext cx="3195240" cy="8178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/>
        </p:txBody>
      </p:sp>
      <p:sp>
        <p:nvSpPr>
          <p:cNvPr id="289" name="Google Shape;289;p38"/>
          <p:cNvSpPr txBox="1"/>
          <p:nvPr>
            <p:ph idx="4" type="body"/>
          </p:nvPr>
        </p:nvSpPr>
        <p:spPr>
          <a:xfrm>
            <a:off x="4489053" y="4404596"/>
            <a:ext cx="3200400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b="0" sz="2000" cap="none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9pPr>
          </a:lstStyle>
          <a:p/>
        </p:txBody>
      </p:sp>
      <p:sp>
        <p:nvSpPr>
          <p:cNvPr id="290" name="Google Shape;290;p38"/>
          <p:cNvSpPr/>
          <p:nvPr>
            <p:ph idx="5" type="pic"/>
          </p:nvPr>
        </p:nvSpPr>
        <p:spPr>
          <a:xfrm>
            <a:off x="4489053" y="2666998"/>
            <a:ext cx="3198940" cy="15240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19050">
            <a:solidFill>
              <a:srgbClr val="E7FDA3">
                <a:alpha val="60000"/>
              </a:srgbClr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88900" rotWithShape="0" algn="t" dir="5400000" dist="38100">
              <a:srgbClr val="000000">
                <a:alpha val="40000"/>
              </a:srgbClr>
            </a:outerShdw>
          </a:effectLst>
        </p:spPr>
      </p:sp>
      <p:sp>
        <p:nvSpPr>
          <p:cNvPr id="291" name="Google Shape;291;p38"/>
          <p:cNvSpPr txBox="1"/>
          <p:nvPr>
            <p:ph idx="6" type="body"/>
          </p:nvPr>
        </p:nvSpPr>
        <p:spPr>
          <a:xfrm>
            <a:off x="4487593" y="4980857"/>
            <a:ext cx="3200400" cy="8103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/>
        </p:txBody>
      </p:sp>
      <p:sp>
        <p:nvSpPr>
          <p:cNvPr id="292" name="Google Shape;292;p38"/>
          <p:cNvSpPr txBox="1"/>
          <p:nvPr>
            <p:ph idx="7" type="body"/>
          </p:nvPr>
        </p:nvSpPr>
        <p:spPr>
          <a:xfrm>
            <a:off x="7852567" y="4404595"/>
            <a:ext cx="319074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b="0" sz="2000" cap="none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9pPr>
          </a:lstStyle>
          <a:p/>
        </p:txBody>
      </p:sp>
      <p:sp>
        <p:nvSpPr>
          <p:cNvPr id="293" name="Google Shape;293;p38"/>
          <p:cNvSpPr/>
          <p:nvPr>
            <p:ph idx="8" type="pic"/>
          </p:nvPr>
        </p:nvSpPr>
        <p:spPr>
          <a:xfrm>
            <a:off x="7852442" y="2666998"/>
            <a:ext cx="3194969" cy="15240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19050">
            <a:solidFill>
              <a:srgbClr val="E7FDA3">
                <a:alpha val="60000"/>
              </a:srgbClr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88900" rotWithShape="0" algn="t" dir="5400000" dist="38100">
              <a:srgbClr val="000000">
                <a:alpha val="40000"/>
              </a:srgbClr>
            </a:outerShdw>
          </a:effectLst>
        </p:spPr>
      </p:sp>
      <p:sp>
        <p:nvSpPr>
          <p:cNvPr id="294" name="Google Shape;294;p38"/>
          <p:cNvSpPr txBox="1"/>
          <p:nvPr>
            <p:ph idx="9" type="body"/>
          </p:nvPr>
        </p:nvSpPr>
        <p:spPr>
          <a:xfrm>
            <a:off x="7852442" y="4980854"/>
            <a:ext cx="3194968" cy="8103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/>
        </p:txBody>
      </p:sp>
      <p:sp>
        <p:nvSpPr>
          <p:cNvPr id="295" name="Google Shape;295;p38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6" name="Google Shape;296;p38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7" name="Google Shape;297;p38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9"/>
          <p:cNvSpPr txBox="1"/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0" name="Google Shape;300;p39"/>
          <p:cNvSpPr txBox="1"/>
          <p:nvPr>
            <p:ph idx="1" type="body"/>
          </p:nvPr>
        </p:nvSpPr>
        <p:spPr>
          <a:xfrm rot="5400000">
            <a:off x="4323555" y="-932655"/>
            <a:ext cx="3541714" cy="9905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1475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indent="-371475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indent="-371475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indent="-371475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indent="-371475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indent="-371475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301" name="Google Shape;301;p39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2" name="Google Shape;302;p39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3" name="Google Shape;303;p39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0"/>
          <p:cNvSpPr txBox="1"/>
          <p:nvPr>
            <p:ph type="title"/>
          </p:nvPr>
        </p:nvSpPr>
        <p:spPr>
          <a:xfrm rot="5400000">
            <a:off x="7454105" y="2197894"/>
            <a:ext cx="5181601" cy="20050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6" name="Google Shape;306;p40"/>
          <p:cNvSpPr txBox="1"/>
          <p:nvPr>
            <p:ph idx="1" type="body"/>
          </p:nvPr>
        </p:nvSpPr>
        <p:spPr>
          <a:xfrm rot="5400000">
            <a:off x="2424905" y="-673895"/>
            <a:ext cx="5181601" cy="77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1475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indent="-371475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indent="-371475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indent="-371475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indent="-371475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indent="-371475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307" name="Google Shape;307;p40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8" name="Google Shape;308;p40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9" name="Google Shape;309;p40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theme" Target="../theme/theme3.xml"/><Relationship Id="rId11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1.xml"/><Relationship Id="rId1" Type="http://schemas.openxmlformats.org/officeDocument/2006/relationships/image" Target="../media/image5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28.xml"/><Relationship Id="rId6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7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21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sz="1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\\DROBO-FS\QuickDrops\JB\PPTX NG\Droplets\LightingOverlay.png" id="86" name="Google Shape;86;p23"/>
          <p:cNvPicPr preferRelativeResize="0"/>
          <p:nvPr/>
        </p:nvPicPr>
        <p:blipFill rotWithShape="1">
          <a:blip r:embed="rId2">
            <a:alphaModFix amt="30000"/>
          </a:blip>
          <a:srcRect b="0" l="0" r="0" t="0"/>
          <a:stretch/>
        </p:blipFill>
        <p:spPr>
          <a:xfrm>
            <a:off x="0" y="-1"/>
            <a:ext cx="12192003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7" name="Google Shape;87;p23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88" name="Google Shape;88;p23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</p:grpSpPr>
          <p:sp>
            <p:nvSpPr>
              <p:cNvPr id="89" name="Google Shape;89;p23"/>
              <p:cNvSpPr/>
              <p:nvPr/>
            </p:nvSpPr>
            <p:spPr>
              <a:xfrm>
                <a:off x="114300" y="4763"/>
                <a:ext cx="23813" cy="2181225"/>
              </a:xfrm>
              <a:prstGeom prst="rect">
                <a:avLst/>
              </a:prstGeom>
              <a:gradFill>
                <a:gsLst>
                  <a:gs pos="0">
                    <a:schemeClr val="lt2"/>
                  </a:gs>
                  <a:gs pos="100000">
                    <a:srgbClr val="63BE5D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90" name="Google Shape;90;p23"/>
              <p:cNvSpPr/>
              <p:nvPr/>
            </p:nvSpPr>
            <p:spPr>
              <a:xfrm>
                <a:off x="33337" y="2176463"/>
                <a:ext cx="190500" cy="190500"/>
              </a:xfrm>
              <a:custGeom>
                <a:rect b="b" l="l" r="r" t="t"/>
                <a:pathLst>
                  <a:path extrusionOk="0" h="40" w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3BE5D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91" name="Google Shape;91;p23"/>
              <p:cNvSpPr/>
              <p:nvPr/>
            </p:nvSpPr>
            <p:spPr>
              <a:xfrm>
                <a:off x="28575" y="4021138"/>
                <a:ext cx="190500" cy="188913"/>
              </a:xfrm>
              <a:custGeom>
                <a:rect b="b" l="l" r="r" t="t"/>
                <a:pathLst>
                  <a:path extrusionOk="0" h="40" w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3BE5D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92" name="Google Shape;92;p23"/>
              <p:cNvSpPr/>
              <p:nvPr/>
            </p:nvSpPr>
            <p:spPr>
              <a:xfrm>
                <a:off x="200025" y="4763"/>
                <a:ext cx="369888" cy="1811338"/>
              </a:xfrm>
              <a:custGeom>
                <a:rect b="b" l="l" r="r" t="t"/>
                <a:pathLst>
                  <a:path extrusionOk="0" h="1141" w="233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3BE5D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93" name="Google Shape;93;p23"/>
              <p:cNvSpPr/>
              <p:nvPr/>
            </p:nvSpPr>
            <p:spPr>
              <a:xfrm>
                <a:off x="503237" y="1801813"/>
                <a:ext cx="190500" cy="188913"/>
              </a:xfrm>
              <a:custGeom>
                <a:rect b="b" l="l" r="r" t="t"/>
                <a:pathLst>
                  <a:path extrusionOk="0" h="40" w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3BE5D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94" name="Google Shape;94;p23"/>
              <p:cNvSpPr/>
              <p:nvPr/>
            </p:nvSpPr>
            <p:spPr>
              <a:xfrm>
                <a:off x="285750" y="4763"/>
                <a:ext cx="369888" cy="1430338"/>
              </a:xfrm>
              <a:custGeom>
                <a:rect b="b" l="l" r="r" t="t"/>
                <a:pathLst>
                  <a:path extrusionOk="0" h="901" w="233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3BE5D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95" name="Google Shape;95;p23"/>
              <p:cNvSpPr/>
              <p:nvPr/>
            </p:nvSpPr>
            <p:spPr>
              <a:xfrm>
                <a:off x="546100" y="0"/>
                <a:ext cx="152400" cy="912813"/>
              </a:xfrm>
              <a:custGeom>
                <a:rect b="b" l="l" r="r" t="t"/>
                <a:pathLst>
                  <a:path extrusionOk="0" h="575" w="96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3BE5D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96" name="Google Shape;96;p23"/>
              <p:cNvSpPr/>
              <p:nvPr/>
            </p:nvSpPr>
            <p:spPr>
              <a:xfrm>
                <a:off x="588962" y="1420813"/>
                <a:ext cx="190500" cy="190500"/>
              </a:xfrm>
              <a:custGeom>
                <a:rect b="b" l="l" r="r" t="t"/>
                <a:pathLst>
                  <a:path extrusionOk="0" h="40" w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3BE5D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97" name="Google Shape;97;p23"/>
              <p:cNvSpPr/>
              <p:nvPr/>
            </p:nvSpPr>
            <p:spPr>
              <a:xfrm>
                <a:off x="588962" y="903288"/>
                <a:ext cx="190500" cy="190500"/>
              </a:xfrm>
              <a:custGeom>
                <a:rect b="b" l="l" r="r" t="t"/>
                <a:pathLst>
                  <a:path extrusionOk="0" h="40" w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3BE5D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98" name="Google Shape;98;p23"/>
              <p:cNvSpPr/>
              <p:nvPr/>
            </p:nvSpPr>
            <p:spPr>
              <a:xfrm>
                <a:off x="641350" y="0"/>
                <a:ext cx="422275" cy="527050"/>
              </a:xfrm>
              <a:custGeom>
                <a:rect b="b" l="l" r="r" t="t"/>
                <a:pathLst>
                  <a:path extrusionOk="0" h="332" w="266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3BE5D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99" name="Google Shape;99;p23"/>
              <p:cNvSpPr/>
              <p:nvPr/>
            </p:nvSpPr>
            <p:spPr>
              <a:xfrm>
                <a:off x="1020762" y="488950"/>
                <a:ext cx="161925" cy="147638"/>
              </a:xfrm>
              <a:custGeom>
                <a:rect b="b" l="l" r="r" t="t"/>
                <a:pathLst>
                  <a:path extrusionOk="0" h="31" w="34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3BE5D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cxnSp>
            <p:nvCxnSpPr>
              <p:cNvPr id="100" name="Google Shape;100;p23"/>
              <p:cNvCxnSpPr/>
              <p:nvPr/>
            </p:nvCxnSpPr>
            <p:spPr>
              <a:xfrm>
                <a:off x="-4763" y="9525"/>
                <a:ext cx="0" cy="0"/>
              </a:xfrm>
              <a:prstGeom prst="straightConnector1">
                <a:avLst/>
              </a:prstGeom>
              <a:gradFill>
                <a:gsLst>
                  <a:gs pos="0">
                    <a:schemeClr val="lt2"/>
                  </a:gs>
                  <a:gs pos="100000">
                    <a:srgbClr val="63BE5D"/>
                  </a:gs>
                </a:gsLst>
                <a:lin ang="5400000" scaled="0"/>
              </a:gradFill>
              <a:ln cap="flat" cmpd="sng" w="9525">
                <a:solidFill>
                  <a:srgbClr val="FFFFFF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sp>
            <p:nvSpPr>
              <p:cNvPr id="101" name="Google Shape;101;p23"/>
              <p:cNvSpPr/>
              <p:nvPr/>
            </p:nvSpPr>
            <p:spPr>
              <a:xfrm>
                <a:off x="9525" y="1801813"/>
                <a:ext cx="123825" cy="127000"/>
              </a:xfrm>
              <a:custGeom>
                <a:rect b="b" l="l" r="r" t="t"/>
                <a:pathLst>
                  <a:path extrusionOk="0" h="80" w="78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3BE5D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02" name="Google Shape;102;p23"/>
              <p:cNvSpPr/>
              <p:nvPr/>
            </p:nvSpPr>
            <p:spPr>
              <a:xfrm>
                <a:off x="-9525" y="3549650"/>
                <a:ext cx="147638" cy="481013"/>
              </a:xfrm>
              <a:custGeom>
                <a:rect b="b" l="l" r="r" t="t"/>
                <a:pathLst>
                  <a:path extrusionOk="0" h="303" w="9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3BE5D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03" name="Google Shape;103;p23"/>
              <p:cNvSpPr/>
              <p:nvPr/>
            </p:nvSpPr>
            <p:spPr>
              <a:xfrm>
                <a:off x="128587" y="1382713"/>
                <a:ext cx="142875" cy="476250"/>
              </a:xfrm>
              <a:custGeom>
                <a:rect b="b" l="l" r="r" t="t"/>
                <a:pathLst>
                  <a:path extrusionOk="0" h="300" w="9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3BE5D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04" name="Google Shape;104;p23"/>
              <p:cNvSpPr/>
              <p:nvPr/>
            </p:nvSpPr>
            <p:spPr>
              <a:xfrm>
                <a:off x="204787" y="1849438"/>
                <a:ext cx="114300" cy="107950"/>
              </a:xfrm>
              <a:custGeom>
                <a:rect b="b" l="l" r="r" t="t"/>
                <a:pathLst>
                  <a:path extrusionOk="0" h="23" w="24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3BE5D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05" name="Google Shape;105;p23"/>
              <p:cNvSpPr/>
              <p:nvPr/>
            </p:nvSpPr>
            <p:spPr>
              <a:xfrm>
                <a:off x="133350" y="4662488"/>
                <a:ext cx="23813" cy="2181225"/>
              </a:xfrm>
              <a:prstGeom prst="rect">
                <a:avLst/>
              </a:prstGeom>
              <a:gradFill>
                <a:gsLst>
                  <a:gs pos="0">
                    <a:schemeClr val="lt2"/>
                  </a:gs>
                  <a:gs pos="100000">
                    <a:srgbClr val="63BE5D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06" name="Google Shape;106;p23"/>
              <p:cNvSpPr/>
              <p:nvPr/>
            </p:nvSpPr>
            <p:spPr>
              <a:xfrm>
                <a:off x="223837" y="5041900"/>
                <a:ext cx="369888" cy="1801813"/>
              </a:xfrm>
              <a:custGeom>
                <a:rect b="b" l="l" r="r" t="t"/>
                <a:pathLst>
                  <a:path extrusionOk="0" h="1135" w="233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3BE5D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07" name="Google Shape;107;p23"/>
              <p:cNvSpPr/>
              <p:nvPr/>
            </p:nvSpPr>
            <p:spPr>
              <a:xfrm>
                <a:off x="52387" y="4481513"/>
                <a:ext cx="190500" cy="190500"/>
              </a:xfrm>
              <a:custGeom>
                <a:rect b="b" l="l" r="r" t="t"/>
                <a:pathLst>
                  <a:path extrusionOk="0" h="40" w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3BE5D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08" name="Google Shape;108;p23"/>
              <p:cNvSpPr/>
              <p:nvPr/>
            </p:nvSpPr>
            <p:spPr>
              <a:xfrm>
                <a:off x="-14288" y="5627688"/>
                <a:ext cx="85725" cy="1216025"/>
              </a:xfrm>
              <a:custGeom>
                <a:rect b="b" l="l" r="r" t="t"/>
                <a:pathLst>
                  <a:path extrusionOk="0" h="766" w="54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3BE5D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09" name="Google Shape;109;p23"/>
              <p:cNvSpPr/>
              <p:nvPr/>
            </p:nvSpPr>
            <p:spPr>
              <a:xfrm>
                <a:off x="527050" y="4867275"/>
                <a:ext cx="190500" cy="188913"/>
              </a:xfrm>
              <a:custGeom>
                <a:rect b="b" l="l" r="r" t="t"/>
                <a:pathLst>
                  <a:path extrusionOk="0" h="40" w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3BE5D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10" name="Google Shape;110;p23"/>
              <p:cNvSpPr/>
              <p:nvPr/>
            </p:nvSpPr>
            <p:spPr>
              <a:xfrm>
                <a:off x="309562" y="5422900"/>
                <a:ext cx="374650" cy="1425575"/>
              </a:xfrm>
              <a:custGeom>
                <a:rect b="b" l="l" r="r" t="t"/>
                <a:pathLst>
                  <a:path extrusionOk="0" h="898" w="236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3BE5D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11" name="Google Shape;111;p23"/>
              <p:cNvSpPr/>
              <p:nvPr/>
            </p:nvSpPr>
            <p:spPr>
              <a:xfrm>
                <a:off x="569912" y="5945188"/>
                <a:ext cx="152400" cy="912813"/>
              </a:xfrm>
              <a:custGeom>
                <a:rect b="b" l="l" r="r" t="t"/>
                <a:pathLst>
                  <a:path extrusionOk="0" h="575" w="96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3BE5D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12" name="Google Shape;112;p23"/>
              <p:cNvSpPr/>
              <p:nvPr/>
            </p:nvSpPr>
            <p:spPr>
              <a:xfrm>
                <a:off x="612775" y="5246688"/>
                <a:ext cx="190500" cy="190500"/>
              </a:xfrm>
              <a:custGeom>
                <a:rect b="b" l="l" r="r" t="t"/>
                <a:pathLst>
                  <a:path extrusionOk="0" h="40" w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3BE5D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13" name="Google Shape;113;p23"/>
              <p:cNvSpPr/>
              <p:nvPr/>
            </p:nvSpPr>
            <p:spPr>
              <a:xfrm>
                <a:off x="612775" y="5764213"/>
                <a:ext cx="190500" cy="190500"/>
              </a:xfrm>
              <a:custGeom>
                <a:rect b="b" l="l" r="r" t="t"/>
                <a:pathLst>
                  <a:path extrusionOk="0" h="40" w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3BE5D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14" name="Google Shape;114;p23"/>
              <p:cNvSpPr/>
              <p:nvPr/>
            </p:nvSpPr>
            <p:spPr>
              <a:xfrm>
                <a:off x="669925" y="6330950"/>
                <a:ext cx="417513" cy="517525"/>
              </a:xfrm>
              <a:custGeom>
                <a:rect b="b" l="l" r="r" t="t"/>
                <a:pathLst>
                  <a:path extrusionOk="0" h="326" w="263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3BE5D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15" name="Google Shape;115;p23"/>
              <p:cNvSpPr/>
              <p:nvPr/>
            </p:nvSpPr>
            <p:spPr>
              <a:xfrm>
                <a:off x="1049337" y="6221413"/>
                <a:ext cx="157163" cy="147638"/>
              </a:xfrm>
              <a:custGeom>
                <a:rect b="b" l="l" r="r" t="t"/>
                <a:pathLst>
                  <a:path extrusionOk="0" h="31" w="33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3BE5D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</p:grpSp>
        <p:grpSp>
          <p:nvGrpSpPr>
            <p:cNvPr id="116" name="Google Shape;116;p23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</p:grpSpPr>
          <p:sp>
            <p:nvSpPr>
              <p:cNvPr id="117" name="Google Shape;117;p23"/>
              <p:cNvSpPr/>
              <p:nvPr/>
            </p:nvSpPr>
            <p:spPr>
              <a:xfrm>
                <a:off x="11483975" y="0"/>
                <a:ext cx="417513" cy="512763"/>
              </a:xfrm>
              <a:custGeom>
                <a:rect b="b" l="l" r="r" t="t"/>
                <a:pathLst>
                  <a:path extrusionOk="0" h="323" w="26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>
                <a:gsLst>
                  <a:gs pos="0">
                    <a:srgbClr val="D8FC68">
                      <a:alpha val="80000"/>
                    </a:srgbClr>
                  </a:gs>
                  <a:gs pos="100000">
                    <a:srgbClr val="63BE5D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18" name="Google Shape;118;p23"/>
              <p:cNvSpPr/>
              <p:nvPr/>
            </p:nvSpPr>
            <p:spPr>
              <a:xfrm>
                <a:off x="11364912" y="474663"/>
                <a:ext cx="157163" cy="152400"/>
              </a:xfrm>
              <a:custGeom>
                <a:rect b="b" l="l" r="r" t="t"/>
                <a:pathLst>
                  <a:path extrusionOk="0" h="32" w="33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FC68">
                      <a:alpha val="80000"/>
                    </a:srgbClr>
                  </a:gs>
                  <a:gs pos="100000">
                    <a:srgbClr val="63BE5D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19" name="Google Shape;119;p23"/>
              <p:cNvSpPr/>
              <p:nvPr/>
            </p:nvSpPr>
            <p:spPr>
              <a:xfrm>
                <a:off x="11631612" y="1539875"/>
                <a:ext cx="188913" cy="190500"/>
              </a:xfrm>
              <a:custGeom>
                <a:rect b="b" l="l" r="r" t="t"/>
                <a:pathLst>
                  <a:path extrusionOk="0" h="40" w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FC68">
                      <a:alpha val="80000"/>
                    </a:srgbClr>
                  </a:gs>
                  <a:gs pos="100000">
                    <a:srgbClr val="63BE5D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20" name="Google Shape;120;p23"/>
              <p:cNvSpPr/>
              <p:nvPr/>
            </p:nvSpPr>
            <p:spPr>
              <a:xfrm>
                <a:off x="11531600" y="5694363"/>
                <a:ext cx="298450" cy="1154113"/>
              </a:xfrm>
              <a:custGeom>
                <a:rect b="b" l="l" r="r" t="t"/>
                <a:pathLst>
                  <a:path extrusionOk="0" h="727" w="188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>
                <a:gsLst>
                  <a:gs pos="0">
                    <a:srgbClr val="D8FC68">
                      <a:alpha val="80000"/>
                    </a:srgbClr>
                  </a:gs>
                  <a:gs pos="100000">
                    <a:srgbClr val="63BE5D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21" name="Google Shape;121;p23"/>
              <p:cNvSpPr/>
              <p:nvPr/>
            </p:nvSpPr>
            <p:spPr>
              <a:xfrm>
                <a:off x="11772900" y="5551488"/>
                <a:ext cx="157163" cy="155575"/>
              </a:xfrm>
              <a:custGeom>
                <a:rect b="b" l="l" r="r" t="t"/>
                <a:pathLst>
                  <a:path extrusionOk="0" h="33" w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FC68">
                      <a:alpha val="80000"/>
                    </a:srgbClr>
                  </a:gs>
                  <a:gs pos="100000">
                    <a:srgbClr val="63BE5D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22" name="Google Shape;122;p23"/>
              <p:cNvSpPr/>
              <p:nvPr/>
            </p:nvSpPr>
            <p:spPr>
              <a:xfrm>
                <a:off x="11710987" y="4763"/>
                <a:ext cx="304800" cy="1544638"/>
              </a:xfrm>
              <a:custGeom>
                <a:rect b="b" l="l" r="r" t="t"/>
                <a:pathLst>
                  <a:path extrusionOk="0" h="973" w="192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>
                <a:gsLst>
                  <a:gs pos="0">
                    <a:srgbClr val="D8FC68">
                      <a:alpha val="80000"/>
                    </a:srgbClr>
                  </a:gs>
                  <a:gs pos="100000">
                    <a:srgbClr val="63BE5D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23" name="Google Shape;123;p23"/>
              <p:cNvSpPr/>
              <p:nvPr/>
            </p:nvSpPr>
            <p:spPr>
              <a:xfrm>
                <a:off x="11636375" y="4867275"/>
                <a:ext cx="188913" cy="188913"/>
              </a:xfrm>
              <a:custGeom>
                <a:rect b="b" l="l" r="r" t="t"/>
                <a:pathLst>
                  <a:path extrusionOk="0" h="40" w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FC68">
                      <a:alpha val="80000"/>
                    </a:srgbClr>
                  </a:gs>
                  <a:gs pos="100000">
                    <a:srgbClr val="63BE5D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24" name="Google Shape;124;p23"/>
              <p:cNvSpPr/>
              <p:nvPr/>
            </p:nvSpPr>
            <p:spPr>
              <a:xfrm>
                <a:off x="11441112" y="5046663"/>
                <a:ext cx="307975" cy="1801813"/>
              </a:xfrm>
              <a:custGeom>
                <a:rect b="b" l="l" r="r" t="t"/>
                <a:pathLst>
                  <a:path extrusionOk="0" h="1135" w="194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>
                <a:gsLst>
                  <a:gs pos="0">
                    <a:srgbClr val="D8FC68">
                      <a:alpha val="80000"/>
                    </a:srgbClr>
                  </a:gs>
                  <a:gs pos="100000">
                    <a:srgbClr val="63BE5D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25" name="Google Shape;125;p23"/>
              <p:cNvSpPr/>
              <p:nvPr/>
            </p:nvSpPr>
            <p:spPr>
              <a:xfrm>
                <a:off x="11849100" y="6416675"/>
                <a:ext cx="190500" cy="188913"/>
              </a:xfrm>
              <a:custGeom>
                <a:rect b="b" l="l" r="r" t="t"/>
                <a:pathLst>
                  <a:path extrusionOk="0" h="40" w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FC68">
                      <a:alpha val="80000"/>
                    </a:srgbClr>
                  </a:gs>
                  <a:gs pos="100000">
                    <a:srgbClr val="63BE5D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sp>
            <p:nvSpPr>
              <p:cNvPr id="126" name="Google Shape;126;p23"/>
              <p:cNvSpPr/>
              <p:nvPr/>
            </p:nvSpPr>
            <p:spPr>
              <a:xfrm>
                <a:off x="11939587" y="6596063"/>
                <a:ext cx="23813" cy="252413"/>
              </a:xfrm>
              <a:prstGeom prst="rect">
                <a:avLst/>
              </a:prstGeom>
              <a:gradFill>
                <a:gsLst>
                  <a:gs pos="0">
                    <a:srgbClr val="D8FC68">
                      <a:alpha val="80000"/>
                    </a:srgbClr>
                  </a:gs>
                  <a:gs pos="100000">
                    <a:srgbClr val="63BE5D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</p:grpSp>
      </p:grpSp>
      <p:sp>
        <p:nvSpPr>
          <p:cNvPr id="127" name="Google Shape;127;p23"/>
          <p:cNvSpPr txBox="1"/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b="0" i="0" sz="36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8" name="Google Shape;128;p23"/>
          <p:cNvSpPr txBox="1"/>
          <p:nvPr>
            <p:ph idx="1" type="body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91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-38735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-371475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-355600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-355600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-339725" lvl="5" marL="2743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-339725" lvl="6" marL="3200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-339725" lvl="7" marL="3657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-339725" lvl="8" marL="4114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129" name="Google Shape;129;p23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130" name="Google Shape;130;p23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50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131" name="Google Shape;131;p23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rtl="0" algn="r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rtl="0" algn="r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rtl="0" algn="r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rtl="0" algn="r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rtl="0" algn="r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rtl="0" algn="r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rtl="0" algn="r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rtl="0" algn="r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hyperlink" Target="https://commons.wikimedia.org/wiki/File:Emperor_gao_of_han_c01s06i01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logo&#10;&#10;AI-generated content may be incorrect." id="314" name="Google Shape;31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0876" y="2437142"/>
            <a:ext cx="4761905" cy="16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1"/>
          <p:cNvSpPr txBox="1"/>
          <p:nvPr/>
        </p:nvSpPr>
        <p:spPr>
          <a:xfrm>
            <a:off x="371200" y="6330043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www.tweakteach.com</a:t>
            </a:r>
            <a:endParaRPr/>
          </a:p>
        </p:txBody>
      </p:sp>
      <p:sp>
        <p:nvSpPr>
          <p:cNvPr id="316" name="Google Shape;316;p1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i="0" sz="1400" u="none" cap="none" strike="noStrike">
              <a:solidFill>
                <a:srgbClr val="0559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"/>
          <p:cNvSpPr txBox="1"/>
          <p:nvPr>
            <p:ph type="ctrTitle"/>
          </p:nvPr>
        </p:nvSpPr>
        <p:spPr>
          <a:xfrm>
            <a:off x="1876424" y="1122363"/>
            <a:ext cx="8791575" cy="1126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wentieth Century"/>
              <a:buNone/>
            </a:pPr>
            <a:r>
              <a:rPr lang="en-US"/>
              <a:t>THE HAN DYNASTY </a:t>
            </a:r>
            <a:br>
              <a:rPr lang="en-US"/>
            </a:br>
            <a:r>
              <a:rPr lang="en-US"/>
              <a:t>(202 -220 CE) </a:t>
            </a:r>
            <a:endParaRPr/>
          </a:p>
        </p:txBody>
      </p:sp>
      <p:sp>
        <p:nvSpPr>
          <p:cNvPr id="322" name="Google Shape;322;p2"/>
          <p:cNvSpPr txBox="1"/>
          <p:nvPr>
            <p:ph idx="1" type="subTitle"/>
          </p:nvPr>
        </p:nvSpPr>
        <p:spPr>
          <a:xfrm>
            <a:off x="2139182" y="3429000"/>
            <a:ext cx="8791575" cy="87536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</a:pPr>
            <a:r>
              <a:rPr lang="en-US"/>
              <a:t>TO STUDY WHETHER THE DYNASTY MARKED A PERIOD OF STABILITY AND INNOVATION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"/>
          <p:cNvSpPr txBox="1"/>
          <p:nvPr>
            <p:ph type="title"/>
          </p:nvPr>
        </p:nvSpPr>
        <p:spPr>
          <a:xfrm>
            <a:off x="3033275" y="652370"/>
            <a:ext cx="2516187" cy="1478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r>
              <a:rPr lang="en-US"/>
              <a:t>FOUNDER </a:t>
            </a:r>
            <a:endParaRPr/>
          </a:p>
        </p:txBody>
      </p:sp>
      <p:sp>
        <p:nvSpPr>
          <p:cNvPr id="329" name="Google Shape;329;p4"/>
          <p:cNvSpPr txBox="1"/>
          <p:nvPr>
            <p:ph idx="1" type="body"/>
          </p:nvPr>
        </p:nvSpPr>
        <p:spPr>
          <a:xfrm>
            <a:off x="1451579" y="2015732"/>
            <a:ext cx="5201469" cy="34506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10000"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25000"/>
              <a:buChar char="•"/>
            </a:pPr>
            <a:r>
              <a:rPr lang="en-US"/>
              <a:t>Founded by Liu Bang who took the title of emperor’ in 202 BCE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25000"/>
              <a:buChar char="•"/>
            </a:pPr>
            <a:r>
              <a:rPr lang="en-US"/>
              <a:t>The period is divided into subperiods and extends until 220 CE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25000"/>
              <a:buChar char="•"/>
            </a:pPr>
            <a:r>
              <a:rPr lang="en-US"/>
              <a:t>There are periods when the succession of the ruler was in the same family 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25000"/>
              <a:buChar char="•"/>
            </a:pPr>
            <a:r>
              <a:rPr lang="en-US"/>
              <a:t>The empire ruled for 400 years 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25000"/>
              <a:buChar char="•"/>
            </a:pPr>
            <a:r>
              <a:rPr lang="en-US"/>
              <a:t>Five leaders occupied the throne until 87 BCE</a:t>
            </a:r>
            <a:endParaRPr/>
          </a:p>
        </p:txBody>
      </p:sp>
      <p:pic>
        <p:nvPicPr>
          <p:cNvPr id="330" name="Google Shape;33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6018" y="161060"/>
            <a:ext cx="46736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4"/>
          <p:cNvSpPr txBox="1"/>
          <p:nvPr/>
        </p:nvSpPr>
        <p:spPr>
          <a:xfrm>
            <a:off x="8530936" y="5590309"/>
            <a:ext cx="216130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Wikimedia</a:t>
            </a:r>
            <a:r>
              <a:rPr lang="en-US"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: Emperor Liu Bang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ircuit">
  <a:themeElements>
    <a:clrScheme name="Circuit">
      <a:dk1>
        <a:srgbClr val="000000"/>
      </a:dk1>
      <a:lt1>
        <a:srgbClr val="FFFFFF"/>
      </a:lt1>
      <a:dk2>
        <a:srgbClr val="2B5F27"/>
      </a:dk2>
      <a:lt2>
        <a:srgbClr val="D8FC68"/>
      </a:lt2>
      <a:accent1>
        <a:srgbClr val="DDC855"/>
      </a:accent1>
      <a:accent2>
        <a:srgbClr val="FCA03D"/>
      </a:accent2>
      <a:accent3>
        <a:srgbClr val="E36439"/>
      </a:accent3>
      <a:accent4>
        <a:srgbClr val="C2935B"/>
      </a:accent4>
      <a:accent5>
        <a:srgbClr val="88C25C"/>
      </a:accent5>
      <a:accent6>
        <a:srgbClr val="BFCC86"/>
      </a:accent6>
      <a:hlink>
        <a:srgbClr val="FFCE23"/>
      </a:hlink>
      <a:folHlink>
        <a:srgbClr val="FDEB8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2025-02-18T13:58:02Z</dcterms:created>
  <dc:creator>Sujata BANERJEE</dc:creator>
</cp:coreProperties>
</file>