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Play"/>
      <p:regular r:id="rId9"/>
      <p:bold r:id="rId10"/>
    </p:embeddedFont>
    <p:embeddedFont>
      <p:font typeface="Century Gothic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gPPKHnTOcFyHV7uMcoRIS0rs0t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regular.fntdata"/><Relationship Id="rId10" Type="http://schemas.openxmlformats.org/officeDocument/2006/relationships/font" Target="fonts/Play-bold.fntdata"/><Relationship Id="rId13" Type="http://schemas.openxmlformats.org/officeDocument/2006/relationships/font" Target="fonts/CenturyGothic-italic.fntdata"/><Relationship Id="rId12" Type="http://schemas.openxmlformats.org/officeDocument/2006/relationships/font" Target="fonts/CenturyGothic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font" Target="fonts/Play-regular.fntdata"/><Relationship Id="rId15" Type="http://customschemas.google.com/relationships/presentationmetadata" Target="metadata"/><Relationship Id="rId14" Type="http://schemas.openxmlformats.org/officeDocument/2006/relationships/font" Target="fonts/CenturyGothic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4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4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4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1" name="Google Shape;121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3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p23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8" name="Google Shape;128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5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5" name="Google Shape;135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5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5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6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26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3" name="Google Shape;143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7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50" name="Google Shape;150;p27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1" name="Google Shape;151;p27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52" name="Google Shape;152;p27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3" name="Google Shape;153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0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71" name="Google Shape;171;p30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72" name="Google Shape;172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30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31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31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80" name="Google Shape;180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31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1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32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7" name="Google Shape;187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3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33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94" name="Google Shape;194;p33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5" name="Google Shape;195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33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3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9" name="Google Shape;199;p3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00" name="Google Shape;200;p33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4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34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04" name="Google Shape;204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5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11" name="Google Shape;211;p3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12" name="Google Shape;212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6" name="Google Shape;216;p35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17" name="Google Shape;217;p35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6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36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1" name="Google Shape;221;p36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2" name="Google Shape;222;p3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3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6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6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37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9" name="Google Shape;229;p3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3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3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38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36" name="Google Shape;236;p3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3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3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20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87" name="Google Shape;87;p22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8" name="Google Shape;88;p22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9" name="Google Shape;89;p22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0" name="Google Shape;90;p22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3" name="Google Shape;93;p22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4" name="Google Shape;94;p22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5" name="Google Shape;95;p22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22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7" name="Google Shape;97;p22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8" name="Google Shape;98;p22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99" name="Google Shape;99;p22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00" name="Google Shape;100;p22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1" name="Google Shape;101;p22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2" name="Google Shape;102;p22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3" name="Google Shape;103;p22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" name="Google Shape;104;p22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5" name="Google Shape;105;p22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6" name="Google Shape;106;p22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8" name="Google Shape;108;p22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9" name="Google Shape;109;p22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0" name="Google Shape;110;p22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1" name="Google Shape;111;p22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12" name="Google Shape;112;p2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" name="Google Shape;113;p22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5" name="Google Shape;115;p2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6" name="Google Shape;116;p2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7" name="Google Shape;117;p2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244" name="Google Shape;24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246" name="Google Shape;24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hand holding a flower" id="251" name="Google Shape;25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0330" y="0"/>
            <a:ext cx="1033166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"/>
          <p:cNvSpPr txBox="1"/>
          <p:nvPr>
            <p:ph type="ctrTitle"/>
          </p:nvPr>
        </p:nvSpPr>
        <p:spPr>
          <a:xfrm>
            <a:off x="2016673" y="451945"/>
            <a:ext cx="8915399" cy="297705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None/>
            </a:pPr>
            <a:br>
              <a:rPr lang="en-US"/>
            </a:br>
            <a:br>
              <a:rPr lang="en-US"/>
            </a:br>
            <a:r>
              <a:rPr lang="en-US"/>
              <a:t>Qing Dynasty – The First Opium War</a:t>
            </a:r>
            <a:br>
              <a:rPr lang="en-US"/>
            </a:br>
            <a:r>
              <a:rPr lang="en-US"/>
              <a:t>1839-1842 </a:t>
            </a:r>
            <a:br>
              <a:rPr lang="en-US"/>
            </a:br>
            <a:endParaRPr/>
          </a:p>
        </p:txBody>
      </p:sp>
      <p:sp>
        <p:nvSpPr>
          <p:cNvPr id="253" name="Google Shape;253;p2"/>
          <p:cNvSpPr txBox="1"/>
          <p:nvPr>
            <p:ph idx="1" type="subTitle"/>
          </p:nvPr>
        </p:nvSpPr>
        <p:spPr>
          <a:xfrm>
            <a:off x="2631255" y="3664263"/>
            <a:ext cx="7290511" cy="6801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Did the Opium Wars lead to the decline of the Qing Dynasty?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Relationship with Britain </a:t>
            </a:r>
            <a:endParaRPr/>
          </a:p>
        </p:txBody>
      </p:sp>
      <p:sp>
        <p:nvSpPr>
          <p:cNvPr id="259" name="Google Shape;259;p4"/>
          <p:cNvSpPr txBox="1"/>
          <p:nvPr>
            <p:ph idx="1" type="body"/>
          </p:nvPr>
        </p:nvSpPr>
        <p:spPr>
          <a:xfrm>
            <a:off x="255915" y="2178268"/>
            <a:ext cx="8915400" cy="200747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800"/>
              <a:buChar char="🠶"/>
            </a:pPr>
            <a:r>
              <a:rPr lang="en-US"/>
              <a:t>China has always been suspicious of Britain and, therefore, did not allow Western traders to use the ports of Guangzhou, now Canton 	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800"/>
              <a:buChar char="🠶"/>
            </a:pPr>
            <a:r>
              <a:rPr lang="en-US"/>
              <a:t>Due to China’s internal problems, including the increase in population, foreign trade increased by 4% between the 18th and 19th centuries. 	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800"/>
              <a:buChar char="🠶"/>
            </a:pPr>
            <a:r>
              <a:rPr lang="en-US"/>
              <a:t>Chinese porcelain, silk, and tea were valued products in Britain. </a:t>
            </a:r>
            <a:endParaRPr/>
          </a:p>
          <a:p>
            <a:pPr indent="-228600" lvl="0" marL="342900" rtl="0" algn="l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A cup of tea on a saucer next to a donut" id="260" name="Google Shape;26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0026" y="162909"/>
            <a:ext cx="2012731" cy="3019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white cloth with a black background" id="261" name="Google Shape;26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41420" y="3641836"/>
            <a:ext cx="2289941" cy="3053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2025-03-03T09:06:07Z</dcterms:created>
  <dc:creator>Sujata BANERJEE</dc:creator>
</cp:coreProperties>
</file>