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EvN/DznGZEnEJuGpxZczjREoX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Play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Archeologist </a:t>
            </a:r>
            <a:endParaRPr/>
          </a:p>
        </p:txBody>
      </p:sp>
      <p:sp>
        <p:nvSpPr>
          <p:cNvPr id="197" name="Google Shape;19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9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1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1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1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2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3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3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3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6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7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8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9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ople walking on sidewalk during daytime" id="191" name="Google Shape;191;p2"/>
          <p:cNvPicPr preferRelativeResize="0"/>
          <p:nvPr/>
        </p:nvPicPr>
        <p:blipFill rotWithShape="1">
          <a:blip r:embed="rId3">
            <a:alphaModFix/>
          </a:blip>
          <a:srcRect b="20152" l="4228" r="9642" t="33563"/>
          <a:stretch/>
        </p:blipFill>
        <p:spPr>
          <a:xfrm>
            <a:off x="1665890" y="3674417"/>
            <a:ext cx="8860220" cy="317412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"/>
          <p:cNvSpPr txBox="1"/>
          <p:nvPr>
            <p:ph type="ctrTitle"/>
          </p:nvPr>
        </p:nvSpPr>
        <p:spPr>
          <a:xfrm>
            <a:off x="462980" y="2269182"/>
            <a:ext cx="10993295" cy="19991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b="1" lang="en-US" sz="7300"/>
              <a:t>THE FIRST HUMAN BEINGS AND THE THEORY OF EVOLUTION</a:t>
            </a:r>
            <a:br>
              <a:rPr lang="en-US"/>
            </a:br>
            <a:endParaRPr/>
          </a:p>
        </p:txBody>
      </p:sp>
      <p:sp>
        <p:nvSpPr>
          <p:cNvPr id="193" name="Google Shape;193;p2"/>
          <p:cNvSpPr txBox="1"/>
          <p:nvPr>
            <p:ph idx="1" type="subTitle"/>
          </p:nvPr>
        </p:nvSpPr>
        <p:spPr>
          <a:xfrm>
            <a:off x="2089404" y="5261479"/>
            <a:ext cx="7891272" cy="1069848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Aim: To study the origins of the first human beings and the Theory of evolution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"/>
          <p:cNvSpPr txBox="1"/>
          <p:nvPr>
            <p:ph type="title"/>
          </p:nvPr>
        </p:nvSpPr>
        <p:spPr>
          <a:xfrm>
            <a:off x="609601" y="144640"/>
            <a:ext cx="10951778" cy="8566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ckwell"/>
              <a:buNone/>
            </a:pPr>
            <a:r>
              <a:rPr lang="en-US" sz="2400"/>
              <a:t>HAVE A LOOK AT THESE PICTURES CAREFULLY – WHY ARE THESE IMPORTANT FOR AN HISTORIAN </a:t>
            </a:r>
            <a:br>
              <a:rPr lang="en-US" sz="2400"/>
            </a:br>
            <a:endParaRPr sz="2400"/>
          </a:p>
        </p:txBody>
      </p:sp>
      <p:sp>
        <p:nvSpPr>
          <p:cNvPr id="200" name="Google Shape;200;p3"/>
          <p:cNvSpPr txBox="1"/>
          <p:nvPr>
            <p:ph idx="1" type="body"/>
          </p:nvPr>
        </p:nvSpPr>
        <p:spPr>
          <a:xfrm>
            <a:off x="163642" y="1253331"/>
            <a:ext cx="7382786" cy="2049670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Who can give me the answer to this question –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The person who studies history by analysing ancient sites, and relics from the past is known as an - </a:t>
            </a:r>
            <a:br>
              <a:rPr lang="en-US"/>
            </a:br>
            <a:endParaRPr/>
          </a:p>
        </p:txBody>
      </p:sp>
      <p:pic>
        <p:nvPicPr>
          <p:cNvPr descr="gray concrete building" id="201" name="Google Shape;2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9741" y="1221602"/>
            <a:ext cx="3633951" cy="2422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rown rock formation under white sky during daytime" id="202" name="Google Shape;2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73579" y="4393352"/>
            <a:ext cx="3358931" cy="2233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rown ceramic vase on brown wooden table" id="203" name="Google Shape;20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8955" y="4393352"/>
            <a:ext cx="3633951" cy="2422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tone statue of a woman holding a baby" id="204" name="Google Shape;204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898" y="3555000"/>
            <a:ext cx="2105573" cy="315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2025-01-16T10:39:27Z</dcterms:created>
  <dc:creator>Sujata BANERJEE</dc:creator>
</cp:coreProperties>
</file>