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60" r:id="rId5"/>
  </p:sldMasterIdLst>
  <p:notesMasterIdLst>
    <p:notesMasterId r:id="rId6"/>
  </p:notesMasterIdLst>
  <p:sldIdLst>
    <p:sldId id="256" r:id="rId7"/>
    <p:sldId id="257" r:id="rId8"/>
    <p:sldId id="258" r:id="rId9"/>
    <p:sldId id="259" r:id="rId10"/>
  </p:sldIdLst>
  <p:sldSz cy="6858000" cx="12192000"/>
  <p:notesSz cx="6858000" cy="9144000"/>
  <p:embeddedFontLst>
    <p:embeddedFont>
      <p:font typeface="Play"/>
      <p:regular r:id="rId11"/>
      <p:bold r:id="rId12"/>
    </p:embeddedFont>
    <p:embeddedFont>
      <p:font typeface="Century Gothic"/>
      <p:regular r:id="rId13"/>
      <p:bold r:id="rId14"/>
      <p:italic r:id="rId15"/>
      <p:boldItalic r:id="rId1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7" roundtripDataSignature="AMtx7mil1CBUTOF3GV/DfPxvfSCRjePyR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11825903-270A-4F7E-8255-456C5C217128}">
  <a:tblStyle styleId="{11825903-270A-4F7E-8255-456C5C217128}" styleName="Table_0">
    <a:wholeTbl>
      <a:tcTxStyle b="off" i="off">
        <a:font>
          <a:latin typeface="Century Gothic"/>
          <a:ea typeface="Century Gothic"/>
          <a:cs typeface="Century Gothic"/>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7F1FA"/>
          </a:solidFill>
        </a:fill>
      </a:tcStyle>
    </a:wholeTbl>
    <a:band1H>
      <a:tcTxStyle/>
      <a:tcStyle>
        <a:fill>
          <a:solidFill>
            <a:srgbClr val="CBE2F5"/>
          </a:solidFill>
        </a:fill>
      </a:tcStyle>
    </a:band1H>
    <a:band2H>
      <a:tcTxStyle/>
    </a:band2H>
    <a:band1V>
      <a:tcTxStyle/>
      <a:tcStyle>
        <a:fill>
          <a:solidFill>
            <a:srgbClr val="CBE2F5"/>
          </a:solidFill>
        </a:fill>
      </a:tcStyle>
    </a:band1V>
    <a:band2V>
      <a:tcTxStyle/>
    </a:band2V>
    <a:lastCol>
      <a:tcTxStyle b="on" i="off">
        <a:font>
          <a:latin typeface="Century Gothic"/>
          <a:ea typeface="Century Gothic"/>
          <a:cs typeface="Century Gothic"/>
        </a:font>
        <a:schemeClr val="lt1"/>
      </a:tcTxStyle>
      <a:tcStyle>
        <a:fill>
          <a:solidFill>
            <a:schemeClr val="accent1"/>
          </a:solidFill>
        </a:fill>
      </a:tcStyle>
    </a:lastCol>
    <a:firstCol>
      <a:tcTxStyle b="on" i="off">
        <a:font>
          <a:latin typeface="Century Gothic"/>
          <a:ea typeface="Century Gothic"/>
          <a:cs typeface="Century Gothic"/>
        </a:font>
        <a:schemeClr val="lt1"/>
      </a:tcTxStyle>
      <a:tcStyle>
        <a:fill>
          <a:solidFill>
            <a:schemeClr val="accent1"/>
          </a:solidFill>
        </a:fill>
      </a:tcStyle>
    </a:firstCol>
    <a:lastRow>
      <a:tcTxStyle b="on" i="off">
        <a:font>
          <a:latin typeface="Century Gothic"/>
          <a:ea typeface="Century Gothic"/>
          <a:cs typeface="Century Gothic"/>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Century Gothic"/>
          <a:ea typeface="Century Gothic"/>
          <a:cs typeface="Century Gothic"/>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_rels/presentation.xml.rels><?xml version="1.0" encoding="UTF-8" standalone="yes"?><Relationships xmlns="http://schemas.openxmlformats.org/package/2006/relationships"><Relationship Id="rId11" Type="http://schemas.openxmlformats.org/officeDocument/2006/relationships/font" Target="fonts/Play-regular.fntdata"/><Relationship Id="rId10" Type="http://schemas.openxmlformats.org/officeDocument/2006/relationships/slide" Target="slides/slide4.xml"/><Relationship Id="rId13" Type="http://schemas.openxmlformats.org/officeDocument/2006/relationships/font" Target="fonts/CenturyGothic-regular.fntdata"/><Relationship Id="rId12" Type="http://schemas.openxmlformats.org/officeDocument/2006/relationships/font" Target="fonts/Play-bold.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15" Type="http://schemas.openxmlformats.org/officeDocument/2006/relationships/font" Target="fonts/CenturyGothic-italic.fntdata"/><Relationship Id="rId14" Type="http://schemas.openxmlformats.org/officeDocument/2006/relationships/font" Target="fonts/CenturyGothic-bold.fntdata"/><Relationship Id="rId17" Type="http://customschemas.google.com/relationships/presentationmetadata" Target="metadata"/><Relationship Id="rId16" Type="http://schemas.openxmlformats.org/officeDocument/2006/relationships/font" Target="fonts/CenturyGothic-boldItalic.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4" name="Google Shape;184;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1" name="Google Shape;191;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7" name="Google Shape;197;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5" name="Google Shape;205;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The town of Roye was located in the Somme </a:t>
            </a:r>
            <a:endParaRPr/>
          </a:p>
          <a:p>
            <a:pPr indent="0" lvl="0" marL="0" rtl="0" algn="l">
              <a:spcBef>
                <a:spcPts val="0"/>
              </a:spcBef>
              <a:spcAft>
                <a:spcPts val="0"/>
              </a:spcAft>
              <a:buNone/>
            </a:pPr>
            <a:r>
              <a:rPr lang="en-US"/>
              <a:t>Fill in the table.  - Here the disadvantages of the German side and the advantages of the British side should be written. The impact needs to be written by the pupil according to their analysis and the possible outcome of the war. </a:t>
            </a:r>
            <a:endParaRPr/>
          </a:p>
        </p:txBody>
      </p:sp>
      <p:sp>
        <p:nvSpPr>
          <p:cNvPr id="206" name="Google Shape;206;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6" name="Shape 16"/>
        <p:cNvGrpSpPr/>
        <p:nvPr/>
      </p:nvGrpSpPr>
      <p:grpSpPr>
        <a:xfrm>
          <a:off x="0" y="0"/>
          <a:ext cx="0" cy="0"/>
          <a:chOff x="0" y="0"/>
          <a:chExt cx="0" cy="0"/>
        </a:xfrm>
      </p:grpSpPr>
      <p:sp>
        <p:nvSpPr>
          <p:cNvPr id="17" name="Google Shape;17;p16"/>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 name="Google Shape;18;p16"/>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9" name="Google Shape;19;p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2" name="Shape 22"/>
        <p:cNvGrpSpPr/>
        <p:nvPr/>
      </p:nvGrpSpPr>
      <p:grpSpPr>
        <a:xfrm>
          <a:off x="0" y="0"/>
          <a:ext cx="0" cy="0"/>
          <a:chOff x="0" y="0"/>
          <a:chExt cx="0" cy="0"/>
        </a:xfrm>
      </p:grpSpPr>
      <p:sp>
        <p:nvSpPr>
          <p:cNvPr id="23" name="Google Shape;23;p2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 name="Google Shape;24;p2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 name="Google Shape;25;p2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2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2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8" name="Shape 28"/>
        <p:cNvGrpSpPr/>
        <p:nvPr/>
      </p:nvGrpSpPr>
      <p:grpSpPr>
        <a:xfrm>
          <a:off x="0" y="0"/>
          <a:ext cx="0" cy="0"/>
          <a:chOff x="0" y="0"/>
          <a:chExt cx="0" cy="0"/>
        </a:xfrm>
      </p:grpSpPr>
      <p:sp>
        <p:nvSpPr>
          <p:cNvPr id="29" name="Google Shape;29;p30"/>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 name="Google Shape;30;p30"/>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31" name="Google Shape;31;p3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3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3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4" name="Shape 34"/>
        <p:cNvGrpSpPr/>
        <p:nvPr/>
      </p:nvGrpSpPr>
      <p:grpSpPr>
        <a:xfrm>
          <a:off x="0" y="0"/>
          <a:ext cx="0" cy="0"/>
          <a:chOff x="0" y="0"/>
          <a:chExt cx="0" cy="0"/>
        </a:xfrm>
      </p:grpSpPr>
      <p:sp>
        <p:nvSpPr>
          <p:cNvPr id="35" name="Google Shape;35;p3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 name="Google Shape;36;p31"/>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 name="Google Shape;37;p31"/>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8" name="Google Shape;38;p3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3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 name="Google Shape;40;p3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1" name="Shape 41"/>
        <p:cNvGrpSpPr/>
        <p:nvPr/>
      </p:nvGrpSpPr>
      <p:grpSpPr>
        <a:xfrm>
          <a:off x="0" y="0"/>
          <a:ext cx="0" cy="0"/>
          <a:chOff x="0" y="0"/>
          <a:chExt cx="0" cy="0"/>
        </a:xfrm>
      </p:grpSpPr>
      <p:sp>
        <p:nvSpPr>
          <p:cNvPr id="42" name="Google Shape;42;p32"/>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3" name="Google Shape;43;p32"/>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4" name="Google Shape;44;p32"/>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 name="Google Shape;45;p32"/>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6" name="Google Shape;46;p32"/>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7" name="Google Shape;47;p3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3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0" name="Shape 50"/>
        <p:cNvGrpSpPr/>
        <p:nvPr/>
      </p:nvGrpSpPr>
      <p:grpSpPr>
        <a:xfrm>
          <a:off x="0" y="0"/>
          <a:ext cx="0" cy="0"/>
          <a:chOff x="0" y="0"/>
          <a:chExt cx="0" cy="0"/>
        </a:xfrm>
      </p:grpSpPr>
      <p:sp>
        <p:nvSpPr>
          <p:cNvPr id="51" name="Google Shape;51;p3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 name="Google Shape;52;p3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3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5" name="Shape 55"/>
        <p:cNvGrpSpPr/>
        <p:nvPr/>
      </p:nvGrpSpPr>
      <p:grpSpPr>
        <a:xfrm>
          <a:off x="0" y="0"/>
          <a:ext cx="0" cy="0"/>
          <a:chOff x="0" y="0"/>
          <a:chExt cx="0" cy="0"/>
        </a:xfrm>
      </p:grpSpPr>
      <p:sp>
        <p:nvSpPr>
          <p:cNvPr id="56" name="Google Shape;56;p3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3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9" name="Shape 59"/>
        <p:cNvGrpSpPr/>
        <p:nvPr/>
      </p:nvGrpSpPr>
      <p:grpSpPr>
        <a:xfrm>
          <a:off x="0" y="0"/>
          <a:ext cx="0" cy="0"/>
          <a:chOff x="0" y="0"/>
          <a:chExt cx="0" cy="0"/>
        </a:xfrm>
      </p:grpSpPr>
      <p:sp>
        <p:nvSpPr>
          <p:cNvPr id="60" name="Google Shape;60;p35"/>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1" name="Google Shape;61;p35"/>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2" name="Google Shape;62;p35"/>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3" name="Google Shape;63;p3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3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3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6" name="Shape 66"/>
        <p:cNvGrpSpPr/>
        <p:nvPr/>
      </p:nvGrpSpPr>
      <p:grpSpPr>
        <a:xfrm>
          <a:off x="0" y="0"/>
          <a:ext cx="0" cy="0"/>
          <a:chOff x="0" y="0"/>
          <a:chExt cx="0" cy="0"/>
        </a:xfrm>
      </p:grpSpPr>
      <p:sp>
        <p:nvSpPr>
          <p:cNvPr id="67" name="Google Shape;67;p36"/>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8" name="Google Shape;68;p36"/>
          <p:cNvSpPr/>
          <p:nvPr>
            <p:ph idx="2" type="pic"/>
          </p:nvPr>
        </p:nvSpPr>
        <p:spPr>
          <a:xfrm>
            <a:off x="5183188" y="987425"/>
            <a:ext cx="6172200" cy="4873625"/>
          </a:xfrm>
          <a:prstGeom prst="rect">
            <a:avLst/>
          </a:prstGeom>
          <a:noFill/>
          <a:ln>
            <a:noFill/>
          </a:ln>
        </p:spPr>
      </p:sp>
      <p:sp>
        <p:nvSpPr>
          <p:cNvPr id="69" name="Google Shape;69;p36"/>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0" name="Google Shape;70;p3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3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3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3" name="Shape 73"/>
        <p:cNvGrpSpPr/>
        <p:nvPr/>
      </p:nvGrpSpPr>
      <p:grpSpPr>
        <a:xfrm>
          <a:off x="0" y="0"/>
          <a:ext cx="0" cy="0"/>
          <a:chOff x="0" y="0"/>
          <a:chExt cx="0" cy="0"/>
        </a:xfrm>
      </p:grpSpPr>
      <p:sp>
        <p:nvSpPr>
          <p:cNvPr id="74" name="Google Shape;74;p3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5" name="Google Shape;75;p37"/>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6" name="Google Shape;76;p3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3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3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9" name="Shape 79"/>
        <p:cNvGrpSpPr/>
        <p:nvPr/>
      </p:nvGrpSpPr>
      <p:grpSpPr>
        <a:xfrm>
          <a:off x="0" y="0"/>
          <a:ext cx="0" cy="0"/>
          <a:chOff x="0" y="0"/>
          <a:chExt cx="0" cy="0"/>
        </a:xfrm>
      </p:grpSpPr>
      <p:sp>
        <p:nvSpPr>
          <p:cNvPr id="80" name="Google Shape;80;p38"/>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1" name="Google Shape;81;p38"/>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2" name="Google Shape;82;p3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3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3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bg>
      <p:bgPr>
        <a:gradFill>
          <a:gsLst>
            <a:gs pos="0">
              <a:srgbClr val="E1DBC9"/>
            </a:gs>
            <a:gs pos="77000">
              <a:srgbClr val="C8C1B0"/>
            </a:gs>
            <a:gs pos="100000">
              <a:srgbClr val="C0BAAA"/>
            </a:gs>
          </a:gsLst>
          <a:lin ang="5400000" scaled="0"/>
        </a:gradFill>
      </p:bgPr>
    </p:bg>
    <p:spTree>
      <p:nvGrpSpPr>
        <p:cNvPr id="92" name="Shape 92"/>
        <p:cNvGrpSpPr/>
        <p:nvPr/>
      </p:nvGrpSpPr>
      <p:grpSpPr>
        <a:xfrm>
          <a:off x="0" y="0"/>
          <a:ext cx="0" cy="0"/>
          <a:chOff x="0" y="0"/>
          <a:chExt cx="0" cy="0"/>
        </a:xfrm>
      </p:grpSpPr>
      <p:sp>
        <p:nvSpPr>
          <p:cNvPr id="93" name="Google Shape;93;p18"/>
          <p:cNvSpPr/>
          <p:nvPr/>
        </p:nvSpPr>
        <p:spPr>
          <a:xfrm>
            <a:off x="0" y="0"/>
            <a:ext cx="12192000" cy="6858000"/>
          </a:xfrm>
          <a:prstGeom prst="rect">
            <a:avLst/>
          </a:prstGeom>
          <a:blipFill rotWithShape="1">
            <a:blip r:embed="rId2">
              <a:alphaModFix amt="45000"/>
            </a:blip>
            <a:tile algn="tl" flip="none" tx="-44450" sx="85000" ty="38100" sy="85000"/>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94" name="Google Shape;94;p18"/>
          <p:cNvSpPr/>
          <p:nvPr/>
        </p:nvSpPr>
        <p:spPr>
          <a:xfrm>
            <a:off x="1307870" y="1267730"/>
            <a:ext cx="9576262" cy="4307950"/>
          </a:xfrm>
          <a:prstGeom prst="rect">
            <a:avLst/>
          </a:prstGeom>
          <a:solidFill>
            <a:schemeClr val="lt1"/>
          </a:solidFill>
          <a:ln>
            <a:noFill/>
          </a:ln>
          <a:effectLst>
            <a:outerShdw blurRad="50800" rotWithShape="0" algn="ctr">
              <a:srgbClr val="000000">
                <a:alpha val="65882"/>
              </a:srgbClr>
            </a:outerShdw>
          </a:effectLst>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95" name="Google Shape;95;p18"/>
          <p:cNvSpPr/>
          <p:nvPr/>
        </p:nvSpPr>
        <p:spPr>
          <a:xfrm>
            <a:off x="1447801" y="1411615"/>
            <a:ext cx="9296400" cy="4034770"/>
          </a:xfrm>
          <a:prstGeom prst="rect">
            <a:avLst/>
          </a:prstGeom>
          <a:noFill/>
          <a:ln cap="sq" cmpd="sng" w="9525">
            <a:solidFill>
              <a:srgbClr val="3F3F3F"/>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96" name="Google Shape;96;p18"/>
          <p:cNvSpPr/>
          <p:nvPr/>
        </p:nvSpPr>
        <p:spPr>
          <a:xfrm>
            <a:off x="5135880" y="1267730"/>
            <a:ext cx="1920240" cy="731520"/>
          </a:xfrm>
          <a:prstGeom prst="rect">
            <a:avLst/>
          </a:pr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grpSp>
        <p:nvGrpSpPr>
          <p:cNvPr id="97" name="Google Shape;97;p18"/>
          <p:cNvGrpSpPr/>
          <p:nvPr/>
        </p:nvGrpSpPr>
        <p:grpSpPr>
          <a:xfrm>
            <a:off x="5250180" y="1267730"/>
            <a:ext cx="1691640" cy="645295"/>
            <a:chOff x="5318306" y="1386268"/>
            <a:chExt cx="1567331" cy="645295"/>
          </a:xfrm>
        </p:grpSpPr>
        <p:cxnSp>
          <p:nvCxnSpPr>
            <p:cNvPr id="98" name="Google Shape;98;p18"/>
            <p:cNvCxnSpPr/>
            <p:nvPr/>
          </p:nvCxnSpPr>
          <p:spPr>
            <a:xfrm>
              <a:off x="5318306" y="1386268"/>
              <a:ext cx="0" cy="640080"/>
            </a:xfrm>
            <a:prstGeom prst="straightConnector1">
              <a:avLst/>
            </a:prstGeom>
            <a:solidFill>
              <a:srgbClr val="262626"/>
            </a:solidFill>
            <a:ln cap="flat" cmpd="sng" w="9525">
              <a:solidFill>
                <a:schemeClr val="dk1"/>
              </a:solidFill>
              <a:prstDash val="solid"/>
              <a:miter lim="800000"/>
              <a:headEnd len="sm" w="sm" type="none"/>
              <a:tailEnd len="sm" w="sm" type="none"/>
            </a:ln>
          </p:spPr>
        </p:cxnSp>
        <p:cxnSp>
          <p:nvCxnSpPr>
            <p:cNvPr id="99" name="Google Shape;99;p18"/>
            <p:cNvCxnSpPr/>
            <p:nvPr/>
          </p:nvCxnSpPr>
          <p:spPr>
            <a:xfrm>
              <a:off x="6885637" y="1386268"/>
              <a:ext cx="0" cy="640080"/>
            </a:xfrm>
            <a:prstGeom prst="straightConnector1">
              <a:avLst/>
            </a:prstGeom>
            <a:solidFill>
              <a:srgbClr val="262626"/>
            </a:solidFill>
            <a:ln cap="flat" cmpd="sng" w="9525">
              <a:solidFill>
                <a:schemeClr val="dk1"/>
              </a:solidFill>
              <a:prstDash val="solid"/>
              <a:miter lim="800000"/>
              <a:headEnd len="sm" w="sm" type="none"/>
              <a:tailEnd len="sm" w="sm" type="none"/>
            </a:ln>
          </p:spPr>
        </p:cxnSp>
        <p:cxnSp>
          <p:nvCxnSpPr>
            <p:cNvPr id="100" name="Google Shape;100;p18"/>
            <p:cNvCxnSpPr/>
            <p:nvPr/>
          </p:nvCxnSpPr>
          <p:spPr>
            <a:xfrm>
              <a:off x="5318306" y="2031563"/>
              <a:ext cx="1567331" cy="0"/>
            </a:xfrm>
            <a:prstGeom prst="straightConnector1">
              <a:avLst/>
            </a:prstGeom>
            <a:solidFill>
              <a:srgbClr val="262626"/>
            </a:solidFill>
            <a:ln cap="flat" cmpd="sng" w="9525">
              <a:solidFill>
                <a:schemeClr val="dk1"/>
              </a:solidFill>
              <a:prstDash val="solid"/>
              <a:miter lim="800000"/>
              <a:headEnd len="sm" w="sm" type="none"/>
              <a:tailEnd len="sm" w="sm" type="none"/>
            </a:ln>
          </p:spPr>
        </p:cxnSp>
      </p:grpSp>
      <p:sp>
        <p:nvSpPr>
          <p:cNvPr id="101" name="Google Shape;101;p18"/>
          <p:cNvSpPr txBox="1"/>
          <p:nvPr>
            <p:ph type="ctrTitle"/>
          </p:nvPr>
        </p:nvSpPr>
        <p:spPr>
          <a:xfrm>
            <a:off x="1561708" y="2091263"/>
            <a:ext cx="9068586" cy="2590800"/>
          </a:xfrm>
          <a:prstGeom prst="rect">
            <a:avLst/>
          </a:prstGeom>
          <a:noFill/>
          <a:ln>
            <a:noFill/>
          </a:ln>
        </p:spPr>
        <p:txBody>
          <a:bodyPr anchorCtr="0" anchor="ctr" bIns="45700" lIns="91425" spcFirstLastPara="1" rIns="91425" wrap="square" tIns="45700">
            <a:noAutofit/>
          </a:bodyPr>
          <a:lstStyle>
            <a:lvl1pPr lvl="0" algn="ctr">
              <a:lnSpc>
                <a:spcPct val="83000"/>
              </a:lnSpc>
              <a:spcBef>
                <a:spcPts val="0"/>
              </a:spcBef>
              <a:spcAft>
                <a:spcPts val="0"/>
              </a:spcAft>
              <a:buClr>
                <a:srgbClr val="262626"/>
              </a:buClr>
              <a:buSzPts val="7200"/>
              <a:buFont typeface="Century Gothic"/>
              <a:buNone/>
              <a:defRPr b="0" sz="7200" cap="none">
                <a:solidFill>
                  <a:srgbClr val="262626"/>
                </a:solidFill>
                <a:latin typeface="Century Gothic"/>
                <a:ea typeface="Century Gothic"/>
                <a:cs typeface="Century Gothic"/>
                <a:sym typeface="Century Gothic"/>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2" name="Google Shape;102;p18"/>
          <p:cNvSpPr txBox="1"/>
          <p:nvPr>
            <p:ph idx="1" type="subTitle"/>
          </p:nvPr>
        </p:nvSpPr>
        <p:spPr>
          <a:xfrm>
            <a:off x="1562100" y="4682062"/>
            <a:ext cx="9070848" cy="457201"/>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0"/>
              </a:spcBef>
              <a:spcAft>
                <a:spcPts val="0"/>
              </a:spcAft>
              <a:buSzPts val="1600"/>
              <a:buNone/>
              <a:defRPr sz="1600">
                <a:solidFill>
                  <a:schemeClr val="dk1"/>
                </a:solidFill>
              </a:defRPr>
            </a:lvl1pPr>
            <a:lvl2pPr lvl="1" algn="ctr">
              <a:lnSpc>
                <a:spcPct val="100000"/>
              </a:lnSpc>
              <a:spcBef>
                <a:spcPts val="500"/>
              </a:spcBef>
              <a:spcAft>
                <a:spcPts val="0"/>
              </a:spcAft>
              <a:buSzPts val="1600"/>
              <a:buNone/>
              <a:defRPr sz="1600"/>
            </a:lvl2pPr>
            <a:lvl3pPr lvl="2" algn="ctr">
              <a:lnSpc>
                <a:spcPct val="100000"/>
              </a:lnSpc>
              <a:spcBef>
                <a:spcPts val="500"/>
              </a:spcBef>
              <a:spcAft>
                <a:spcPts val="0"/>
              </a:spcAft>
              <a:buSzPts val="1600"/>
              <a:buNone/>
              <a:defRPr sz="1600"/>
            </a:lvl3pPr>
            <a:lvl4pPr lvl="3" algn="ctr">
              <a:lnSpc>
                <a:spcPct val="100000"/>
              </a:lnSpc>
              <a:spcBef>
                <a:spcPts val="500"/>
              </a:spcBef>
              <a:spcAft>
                <a:spcPts val="0"/>
              </a:spcAft>
              <a:buSzPts val="1600"/>
              <a:buNone/>
              <a:defRPr sz="1600"/>
            </a:lvl4pPr>
            <a:lvl5pPr lvl="4" algn="ctr">
              <a:lnSpc>
                <a:spcPct val="100000"/>
              </a:lnSpc>
              <a:spcBef>
                <a:spcPts val="500"/>
              </a:spcBef>
              <a:spcAft>
                <a:spcPts val="0"/>
              </a:spcAft>
              <a:buSzPts val="1600"/>
              <a:buNone/>
              <a:defRPr sz="1600"/>
            </a:lvl5pPr>
            <a:lvl6pPr lvl="5" algn="ctr">
              <a:lnSpc>
                <a:spcPct val="100000"/>
              </a:lnSpc>
              <a:spcBef>
                <a:spcPts val="500"/>
              </a:spcBef>
              <a:spcAft>
                <a:spcPts val="0"/>
              </a:spcAft>
              <a:buSzPts val="1600"/>
              <a:buNone/>
              <a:defRPr sz="1600"/>
            </a:lvl6pPr>
            <a:lvl7pPr lvl="6" algn="ctr">
              <a:lnSpc>
                <a:spcPct val="100000"/>
              </a:lnSpc>
              <a:spcBef>
                <a:spcPts val="500"/>
              </a:spcBef>
              <a:spcAft>
                <a:spcPts val="0"/>
              </a:spcAft>
              <a:buSzPts val="1600"/>
              <a:buNone/>
              <a:defRPr sz="1600"/>
            </a:lvl7pPr>
            <a:lvl8pPr lvl="7" algn="ctr">
              <a:lnSpc>
                <a:spcPct val="100000"/>
              </a:lnSpc>
              <a:spcBef>
                <a:spcPts val="500"/>
              </a:spcBef>
              <a:spcAft>
                <a:spcPts val="0"/>
              </a:spcAft>
              <a:buSzPts val="1600"/>
              <a:buNone/>
              <a:defRPr sz="1600"/>
            </a:lvl8pPr>
            <a:lvl9pPr lvl="8" algn="ctr">
              <a:lnSpc>
                <a:spcPct val="100000"/>
              </a:lnSpc>
              <a:spcBef>
                <a:spcPts val="500"/>
              </a:spcBef>
              <a:spcAft>
                <a:spcPts val="0"/>
              </a:spcAft>
              <a:buSzPts val="1600"/>
              <a:buNone/>
              <a:defRPr sz="1600"/>
            </a:lvl9pPr>
          </a:lstStyle>
          <a:p/>
        </p:txBody>
      </p:sp>
      <p:sp>
        <p:nvSpPr>
          <p:cNvPr id="103" name="Google Shape;103;p18"/>
          <p:cNvSpPr txBox="1"/>
          <p:nvPr>
            <p:ph idx="10" type="dt"/>
          </p:nvPr>
        </p:nvSpPr>
        <p:spPr>
          <a:xfrm>
            <a:off x="5318760" y="1341255"/>
            <a:ext cx="1554480" cy="527213"/>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SzPts val="1400"/>
              <a:buNone/>
              <a:defRPr sz="1300">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4" name="Google Shape;104;p18"/>
          <p:cNvSpPr txBox="1"/>
          <p:nvPr>
            <p:ph idx="11" type="ftr"/>
          </p:nvPr>
        </p:nvSpPr>
        <p:spPr>
          <a:xfrm>
            <a:off x="1453896" y="5211060"/>
            <a:ext cx="5905500" cy="22860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solidFill>
                  <a:srgbClr val="3F3F3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5" name="Google Shape;105;p18"/>
          <p:cNvSpPr txBox="1"/>
          <p:nvPr>
            <p:ph idx="12" type="sldNum"/>
          </p:nvPr>
        </p:nvSpPr>
        <p:spPr>
          <a:xfrm>
            <a:off x="8606919" y="5212080"/>
            <a:ext cx="2111881" cy="22860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sz="1000">
                <a:solidFill>
                  <a:srgbClr val="3F3F3F"/>
                </a:solidFill>
                <a:latin typeface="Century Gothic"/>
                <a:ea typeface="Century Gothic"/>
                <a:cs typeface="Century Gothic"/>
                <a:sym typeface="Century Gothic"/>
              </a:defRPr>
            </a:lvl1pPr>
            <a:lvl2pPr indent="0" lvl="1" marL="0" algn="r">
              <a:spcBef>
                <a:spcPts val="0"/>
              </a:spcBef>
              <a:buNone/>
              <a:defRPr sz="1000">
                <a:solidFill>
                  <a:srgbClr val="3F3F3F"/>
                </a:solidFill>
                <a:latin typeface="Century Gothic"/>
                <a:ea typeface="Century Gothic"/>
                <a:cs typeface="Century Gothic"/>
                <a:sym typeface="Century Gothic"/>
              </a:defRPr>
            </a:lvl2pPr>
            <a:lvl3pPr indent="0" lvl="2" marL="0" algn="r">
              <a:spcBef>
                <a:spcPts val="0"/>
              </a:spcBef>
              <a:buNone/>
              <a:defRPr sz="1000">
                <a:solidFill>
                  <a:srgbClr val="3F3F3F"/>
                </a:solidFill>
                <a:latin typeface="Century Gothic"/>
                <a:ea typeface="Century Gothic"/>
                <a:cs typeface="Century Gothic"/>
                <a:sym typeface="Century Gothic"/>
              </a:defRPr>
            </a:lvl3pPr>
            <a:lvl4pPr indent="0" lvl="3" marL="0" algn="r">
              <a:spcBef>
                <a:spcPts val="0"/>
              </a:spcBef>
              <a:buNone/>
              <a:defRPr sz="1000">
                <a:solidFill>
                  <a:srgbClr val="3F3F3F"/>
                </a:solidFill>
                <a:latin typeface="Century Gothic"/>
                <a:ea typeface="Century Gothic"/>
                <a:cs typeface="Century Gothic"/>
                <a:sym typeface="Century Gothic"/>
              </a:defRPr>
            </a:lvl4pPr>
            <a:lvl5pPr indent="0" lvl="4" marL="0" algn="r">
              <a:spcBef>
                <a:spcPts val="0"/>
              </a:spcBef>
              <a:buNone/>
              <a:defRPr sz="1000">
                <a:solidFill>
                  <a:srgbClr val="3F3F3F"/>
                </a:solidFill>
                <a:latin typeface="Century Gothic"/>
                <a:ea typeface="Century Gothic"/>
                <a:cs typeface="Century Gothic"/>
                <a:sym typeface="Century Gothic"/>
              </a:defRPr>
            </a:lvl5pPr>
            <a:lvl6pPr indent="0" lvl="5" marL="0" algn="r">
              <a:spcBef>
                <a:spcPts val="0"/>
              </a:spcBef>
              <a:buNone/>
              <a:defRPr sz="1000">
                <a:solidFill>
                  <a:srgbClr val="3F3F3F"/>
                </a:solidFill>
                <a:latin typeface="Century Gothic"/>
                <a:ea typeface="Century Gothic"/>
                <a:cs typeface="Century Gothic"/>
                <a:sym typeface="Century Gothic"/>
              </a:defRPr>
            </a:lvl6pPr>
            <a:lvl7pPr indent="0" lvl="6" marL="0" algn="r">
              <a:spcBef>
                <a:spcPts val="0"/>
              </a:spcBef>
              <a:buNone/>
              <a:defRPr sz="1000">
                <a:solidFill>
                  <a:srgbClr val="3F3F3F"/>
                </a:solidFill>
                <a:latin typeface="Century Gothic"/>
                <a:ea typeface="Century Gothic"/>
                <a:cs typeface="Century Gothic"/>
                <a:sym typeface="Century Gothic"/>
              </a:defRPr>
            </a:lvl7pPr>
            <a:lvl8pPr indent="0" lvl="7" marL="0" algn="r">
              <a:spcBef>
                <a:spcPts val="0"/>
              </a:spcBef>
              <a:buNone/>
              <a:defRPr sz="1000">
                <a:solidFill>
                  <a:srgbClr val="3F3F3F"/>
                </a:solidFill>
                <a:latin typeface="Century Gothic"/>
                <a:ea typeface="Century Gothic"/>
                <a:cs typeface="Century Gothic"/>
                <a:sym typeface="Century Gothic"/>
              </a:defRPr>
            </a:lvl8pPr>
            <a:lvl9pPr indent="0" lvl="8" marL="0" algn="r">
              <a:spcBef>
                <a:spcPts val="0"/>
              </a:spcBef>
              <a:buNone/>
              <a:defRPr sz="1000">
                <a:solidFill>
                  <a:srgbClr val="3F3F3F"/>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06" name="Shape 106"/>
        <p:cNvGrpSpPr/>
        <p:nvPr/>
      </p:nvGrpSpPr>
      <p:grpSpPr>
        <a:xfrm>
          <a:off x="0" y="0"/>
          <a:ext cx="0" cy="0"/>
          <a:chOff x="0" y="0"/>
          <a:chExt cx="0" cy="0"/>
        </a:xfrm>
      </p:grpSpPr>
      <p:sp>
        <p:nvSpPr>
          <p:cNvPr id="107" name="Google Shape;107;p19"/>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8" name="Google Shape;108;p19"/>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900"/>
              </a:spcBef>
              <a:spcAft>
                <a:spcPts val="0"/>
              </a:spcAft>
              <a:buSzPts val="1800"/>
              <a:buChar char="◦"/>
              <a:defRPr/>
            </a:lvl1pPr>
            <a:lvl2pPr indent="-342900" lvl="1" marL="914400" algn="l">
              <a:lnSpc>
                <a:spcPct val="100000"/>
              </a:lnSpc>
              <a:spcBef>
                <a:spcPts val="500"/>
              </a:spcBef>
              <a:spcAft>
                <a:spcPts val="0"/>
              </a:spcAft>
              <a:buSzPts val="1800"/>
              <a:buChar char="◦"/>
              <a:defRPr/>
            </a:lvl2pPr>
            <a:lvl3pPr indent="-342900" lvl="2" marL="1371600" algn="l">
              <a:lnSpc>
                <a:spcPct val="100000"/>
              </a:lnSpc>
              <a:spcBef>
                <a:spcPts val="500"/>
              </a:spcBef>
              <a:spcAft>
                <a:spcPts val="0"/>
              </a:spcAft>
              <a:buSzPts val="1800"/>
              <a:buChar char="◦"/>
              <a:defRPr/>
            </a:lvl3pPr>
            <a:lvl4pPr indent="-342900" lvl="3" marL="1828800" algn="l">
              <a:lnSpc>
                <a:spcPct val="100000"/>
              </a:lnSpc>
              <a:spcBef>
                <a:spcPts val="500"/>
              </a:spcBef>
              <a:spcAft>
                <a:spcPts val="0"/>
              </a:spcAft>
              <a:buSzPts val="1800"/>
              <a:buChar char="◦"/>
              <a:defRPr/>
            </a:lvl4pPr>
            <a:lvl5pPr indent="-342900" lvl="4" marL="2286000" algn="l">
              <a:lnSpc>
                <a:spcPct val="100000"/>
              </a:lnSpc>
              <a:spcBef>
                <a:spcPts val="500"/>
              </a:spcBef>
              <a:spcAft>
                <a:spcPts val="0"/>
              </a:spcAft>
              <a:buSzPts val="1800"/>
              <a:buChar char="◦"/>
              <a:defRPr/>
            </a:lvl5pPr>
            <a:lvl6pPr indent="-342900" lvl="5" marL="2743200" algn="l">
              <a:lnSpc>
                <a:spcPct val="100000"/>
              </a:lnSpc>
              <a:spcBef>
                <a:spcPts val="500"/>
              </a:spcBef>
              <a:spcAft>
                <a:spcPts val="0"/>
              </a:spcAft>
              <a:buSzPts val="1800"/>
              <a:buChar char="◦"/>
              <a:defRPr/>
            </a:lvl6pPr>
            <a:lvl7pPr indent="-342900" lvl="6" marL="3200400" algn="l">
              <a:lnSpc>
                <a:spcPct val="100000"/>
              </a:lnSpc>
              <a:spcBef>
                <a:spcPts val="500"/>
              </a:spcBef>
              <a:spcAft>
                <a:spcPts val="0"/>
              </a:spcAft>
              <a:buSzPts val="1800"/>
              <a:buChar char="◦"/>
              <a:defRPr/>
            </a:lvl7pPr>
            <a:lvl8pPr indent="-342900" lvl="7" marL="3657600" algn="l">
              <a:lnSpc>
                <a:spcPct val="100000"/>
              </a:lnSpc>
              <a:spcBef>
                <a:spcPts val="500"/>
              </a:spcBef>
              <a:spcAft>
                <a:spcPts val="0"/>
              </a:spcAft>
              <a:buSzPts val="1800"/>
              <a:buChar char="◦"/>
              <a:defRPr/>
            </a:lvl8pPr>
            <a:lvl9pPr indent="-342900" lvl="8" marL="4114800" algn="l">
              <a:lnSpc>
                <a:spcPct val="100000"/>
              </a:lnSpc>
              <a:spcBef>
                <a:spcPts val="500"/>
              </a:spcBef>
              <a:spcAft>
                <a:spcPts val="0"/>
              </a:spcAft>
              <a:buSzPts val="1800"/>
              <a:buChar char="◦"/>
              <a:defRPr/>
            </a:lvl9pPr>
          </a:lstStyle>
          <a:p/>
        </p:txBody>
      </p:sp>
      <p:sp>
        <p:nvSpPr>
          <p:cNvPr id="109" name="Google Shape;109;p19"/>
          <p:cNvSpPr txBox="1"/>
          <p:nvPr>
            <p:ph idx="10" type="dt"/>
          </p:nvPr>
        </p:nvSpPr>
        <p:spPr>
          <a:xfrm>
            <a:off x="274320" y="6307672"/>
            <a:ext cx="2743200" cy="27432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0" name="Google Shape;110;p19"/>
          <p:cNvSpPr txBox="1"/>
          <p:nvPr>
            <p:ph idx="11" type="ftr"/>
          </p:nvPr>
        </p:nvSpPr>
        <p:spPr>
          <a:xfrm>
            <a:off x="3489960" y="6307672"/>
            <a:ext cx="5212080" cy="274320"/>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1" name="Google Shape;111;p19"/>
          <p:cNvSpPr txBox="1"/>
          <p:nvPr>
            <p:ph idx="12" type="sldNum"/>
          </p:nvPr>
        </p:nvSpPr>
        <p:spPr>
          <a:xfrm>
            <a:off x="10469880" y="6307672"/>
            <a:ext cx="1463040" cy="27432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type="secHead">
  <p:cSld name="SECTION_HEADER">
    <p:bg>
      <p:bgPr>
        <a:gradFill>
          <a:gsLst>
            <a:gs pos="0">
              <a:srgbClr val="E1DBC9"/>
            </a:gs>
            <a:gs pos="77000">
              <a:srgbClr val="C8C1B0"/>
            </a:gs>
            <a:gs pos="100000">
              <a:srgbClr val="C0BAAA"/>
            </a:gs>
          </a:gsLst>
          <a:lin ang="5400000" scaled="0"/>
        </a:gradFill>
      </p:bgPr>
    </p:bg>
    <p:spTree>
      <p:nvGrpSpPr>
        <p:cNvPr id="112" name="Shape 112"/>
        <p:cNvGrpSpPr/>
        <p:nvPr/>
      </p:nvGrpSpPr>
      <p:grpSpPr>
        <a:xfrm>
          <a:off x="0" y="0"/>
          <a:ext cx="0" cy="0"/>
          <a:chOff x="0" y="0"/>
          <a:chExt cx="0" cy="0"/>
        </a:xfrm>
      </p:grpSpPr>
      <p:sp>
        <p:nvSpPr>
          <p:cNvPr id="113" name="Google Shape;113;p20"/>
          <p:cNvSpPr/>
          <p:nvPr/>
        </p:nvSpPr>
        <p:spPr>
          <a:xfrm>
            <a:off x="0" y="0"/>
            <a:ext cx="12192000" cy="6858000"/>
          </a:xfrm>
          <a:prstGeom prst="rect">
            <a:avLst/>
          </a:prstGeom>
          <a:blipFill rotWithShape="1">
            <a:blip r:embed="rId2">
              <a:alphaModFix amt="45000"/>
            </a:blip>
            <a:tile algn="tl" flip="none" tx="-44450" sx="85000" ty="38100" sy="85000"/>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20"/>
          <p:cNvSpPr/>
          <p:nvPr/>
        </p:nvSpPr>
        <p:spPr>
          <a:xfrm>
            <a:off x="1307870" y="1267730"/>
            <a:ext cx="9576262" cy="4307950"/>
          </a:xfrm>
          <a:prstGeom prst="rect">
            <a:avLst/>
          </a:prstGeom>
          <a:solidFill>
            <a:schemeClr val="lt1"/>
          </a:solidFill>
          <a:ln>
            <a:noFill/>
          </a:ln>
          <a:effectLst>
            <a:outerShdw blurRad="50800" rotWithShape="0" algn="ctr">
              <a:srgbClr val="000000">
                <a:alpha val="6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20"/>
          <p:cNvSpPr/>
          <p:nvPr/>
        </p:nvSpPr>
        <p:spPr>
          <a:xfrm>
            <a:off x="1447800" y="1411615"/>
            <a:ext cx="9296400" cy="4034770"/>
          </a:xfrm>
          <a:prstGeom prst="rect">
            <a:avLst/>
          </a:prstGeom>
          <a:noFill/>
          <a:ln cap="sq" cmpd="sng" w="9525">
            <a:solidFill>
              <a:srgbClr val="3F3F3F"/>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20"/>
          <p:cNvSpPr/>
          <p:nvPr/>
        </p:nvSpPr>
        <p:spPr>
          <a:xfrm>
            <a:off x="5135880" y="1267730"/>
            <a:ext cx="1920240" cy="73152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7" name="Google Shape;117;p20"/>
          <p:cNvGrpSpPr/>
          <p:nvPr/>
        </p:nvGrpSpPr>
        <p:grpSpPr>
          <a:xfrm>
            <a:off x="5250180" y="1267730"/>
            <a:ext cx="1691640" cy="645295"/>
            <a:chOff x="5318306" y="1386268"/>
            <a:chExt cx="1567331" cy="645295"/>
          </a:xfrm>
        </p:grpSpPr>
        <p:cxnSp>
          <p:nvCxnSpPr>
            <p:cNvPr id="118" name="Google Shape;118;p20"/>
            <p:cNvCxnSpPr/>
            <p:nvPr/>
          </p:nvCxnSpPr>
          <p:spPr>
            <a:xfrm>
              <a:off x="5318306" y="1386268"/>
              <a:ext cx="0" cy="640080"/>
            </a:xfrm>
            <a:prstGeom prst="straightConnector1">
              <a:avLst/>
            </a:prstGeom>
            <a:solidFill>
              <a:srgbClr val="262626"/>
            </a:solidFill>
            <a:ln cap="flat" cmpd="sng" w="9525">
              <a:solidFill>
                <a:schemeClr val="dk1"/>
              </a:solidFill>
              <a:prstDash val="solid"/>
              <a:miter lim="800000"/>
              <a:headEnd len="sm" w="sm" type="none"/>
              <a:tailEnd len="sm" w="sm" type="none"/>
            </a:ln>
          </p:spPr>
        </p:cxnSp>
        <p:cxnSp>
          <p:nvCxnSpPr>
            <p:cNvPr id="119" name="Google Shape;119;p20"/>
            <p:cNvCxnSpPr/>
            <p:nvPr/>
          </p:nvCxnSpPr>
          <p:spPr>
            <a:xfrm>
              <a:off x="6885637" y="1386268"/>
              <a:ext cx="0" cy="640080"/>
            </a:xfrm>
            <a:prstGeom prst="straightConnector1">
              <a:avLst/>
            </a:prstGeom>
            <a:solidFill>
              <a:srgbClr val="262626"/>
            </a:solidFill>
            <a:ln cap="flat" cmpd="sng" w="9525">
              <a:solidFill>
                <a:schemeClr val="dk1"/>
              </a:solidFill>
              <a:prstDash val="solid"/>
              <a:miter lim="800000"/>
              <a:headEnd len="sm" w="sm" type="none"/>
              <a:tailEnd len="sm" w="sm" type="none"/>
            </a:ln>
          </p:spPr>
        </p:cxnSp>
        <p:cxnSp>
          <p:nvCxnSpPr>
            <p:cNvPr id="120" name="Google Shape;120;p20"/>
            <p:cNvCxnSpPr/>
            <p:nvPr/>
          </p:nvCxnSpPr>
          <p:spPr>
            <a:xfrm>
              <a:off x="5318306" y="2031563"/>
              <a:ext cx="1567331" cy="0"/>
            </a:xfrm>
            <a:prstGeom prst="straightConnector1">
              <a:avLst/>
            </a:prstGeom>
            <a:solidFill>
              <a:srgbClr val="262626"/>
            </a:solidFill>
            <a:ln cap="flat" cmpd="sng" w="9525">
              <a:solidFill>
                <a:schemeClr val="dk1"/>
              </a:solidFill>
              <a:prstDash val="solid"/>
              <a:miter lim="800000"/>
              <a:headEnd len="sm" w="sm" type="none"/>
              <a:tailEnd len="sm" w="sm" type="none"/>
            </a:ln>
          </p:spPr>
        </p:cxnSp>
      </p:grpSp>
      <p:sp>
        <p:nvSpPr>
          <p:cNvPr id="121" name="Google Shape;121;p20"/>
          <p:cNvSpPr txBox="1"/>
          <p:nvPr>
            <p:ph type="title"/>
          </p:nvPr>
        </p:nvSpPr>
        <p:spPr>
          <a:xfrm>
            <a:off x="1563623" y="2094309"/>
            <a:ext cx="9070848" cy="2587752"/>
          </a:xfrm>
          <a:prstGeom prst="rect">
            <a:avLst/>
          </a:prstGeom>
          <a:noFill/>
          <a:ln>
            <a:noFill/>
          </a:ln>
        </p:spPr>
        <p:txBody>
          <a:bodyPr anchorCtr="0" anchor="ctr" bIns="45700" lIns="91425" spcFirstLastPara="1" rIns="91425" wrap="square" tIns="45700">
            <a:noAutofit/>
          </a:bodyPr>
          <a:lstStyle>
            <a:lvl1pPr lvl="0" algn="ctr">
              <a:lnSpc>
                <a:spcPct val="83000"/>
              </a:lnSpc>
              <a:spcBef>
                <a:spcPts val="0"/>
              </a:spcBef>
              <a:spcAft>
                <a:spcPts val="0"/>
              </a:spcAft>
              <a:buClr>
                <a:srgbClr val="262626"/>
              </a:buClr>
              <a:buSzPts val="7200"/>
              <a:buFont typeface="Century Gothic"/>
              <a:buNone/>
              <a:defRPr sz="7200" cap="none">
                <a:solidFill>
                  <a:srgbClr val="262626"/>
                </a:solidFill>
                <a:latin typeface="Century Gothic"/>
                <a:ea typeface="Century Gothic"/>
                <a:cs typeface="Century Gothic"/>
                <a:sym typeface="Century Gothic"/>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2" name="Google Shape;122;p20"/>
          <p:cNvSpPr txBox="1"/>
          <p:nvPr>
            <p:ph idx="1" type="body"/>
          </p:nvPr>
        </p:nvSpPr>
        <p:spPr>
          <a:xfrm>
            <a:off x="1563624" y="4682062"/>
            <a:ext cx="9070848" cy="457200"/>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900"/>
              </a:spcBef>
              <a:spcAft>
                <a:spcPts val="0"/>
              </a:spcAft>
              <a:buSzPts val="1600"/>
              <a:buNone/>
              <a:defRPr sz="1600">
                <a:solidFill>
                  <a:schemeClr val="dk1"/>
                </a:solidFill>
              </a:defRPr>
            </a:lvl1pPr>
            <a:lvl2pPr indent="-228600" lvl="1" marL="914400" algn="l">
              <a:lnSpc>
                <a:spcPct val="100000"/>
              </a:lnSpc>
              <a:spcBef>
                <a:spcPts val="500"/>
              </a:spcBef>
              <a:spcAft>
                <a:spcPts val="0"/>
              </a:spcAft>
              <a:buSzPts val="1600"/>
              <a:buNone/>
              <a:defRPr sz="1600">
                <a:solidFill>
                  <a:srgbClr val="888888"/>
                </a:solidFill>
              </a:defRPr>
            </a:lvl2pPr>
            <a:lvl3pPr indent="-228600" lvl="2" marL="1371600" algn="l">
              <a:lnSpc>
                <a:spcPct val="100000"/>
              </a:lnSpc>
              <a:spcBef>
                <a:spcPts val="500"/>
              </a:spcBef>
              <a:spcAft>
                <a:spcPts val="0"/>
              </a:spcAft>
              <a:buSzPts val="1600"/>
              <a:buNone/>
              <a:defRPr sz="1600">
                <a:solidFill>
                  <a:srgbClr val="888888"/>
                </a:solidFill>
              </a:defRPr>
            </a:lvl3pPr>
            <a:lvl4pPr indent="-228600" lvl="3" marL="1828800" algn="l">
              <a:lnSpc>
                <a:spcPct val="100000"/>
              </a:lnSpc>
              <a:spcBef>
                <a:spcPts val="500"/>
              </a:spcBef>
              <a:spcAft>
                <a:spcPts val="0"/>
              </a:spcAft>
              <a:buSzPts val="1400"/>
              <a:buNone/>
              <a:defRPr sz="1400">
                <a:solidFill>
                  <a:srgbClr val="888888"/>
                </a:solidFill>
              </a:defRPr>
            </a:lvl4pPr>
            <a:lvl5pPr indent="-228600" lvl="4" marL="2286000" algn="l">
              <a:lnSpc>
                <a:spcPct val="100000"/>
              </a:lnSpc>
              <a:spcBef>
                <a:spcPts val="500"/>
              </a:spcBef>
              <a:spcAft>
                <a:spcPts val="0"/>
              </a:spcAft>
              <a:buSzPts val="1400"/>
              <a:buNone/>
              <a:defRPr sz="1400">
                <a:solidFill>
                  <a:srgbClr val="888888"/>
                </a:solidFill>
              </a:defRPr>
            </a:lvl5pPr>
            <a:lvl6pPr indent="-228600" lvl="5" marL="2743200" algn="l">
              <a:lnSpc>
                <a:spcPct val="100000"/>
              </a:lnSpc>
              <a:spcBef>
                <a:spcPts val="500"/>
              </a:spcBef>
              <a:spcAft>
                <a:spcPts val="0"/>
              </a:spcAft>
              <a:buSzPts val="1400"/>
              <a:buNone/>
              <a:defRPr sz="1400">
                <a:solidFill>
                  <a:srgbClr val="888888"/>
                </a:solidFill>
              </a:defRPr>
            </a:lvl6pPr>
            <a:lvl7pPr indent="-228600" lvl="6" marL="3200400" algn="l">
              <a:lnSpc>
                <a:spcPct val="100000"/>
              </a:lnSpc>
              <a:spcBef>
                <a:spcPts val="500"/>
              </a:spcBef>
              <a:spcAft>
                <a:spcPts val="0"/>
              </a:spcAft>
              <a:buSzPts val="1400"/>
              <a:buNone/>
              <a:defRPr sz="1400">
                <a:solidFill>
                  <a:srgbClr val="888888"/>
                </a:solidFill>
              </a:defRPr>
            </a:lvl7pPr>
            <a:lvl8pPr indent="-228600" lvl="7" marL="3657600" algn="l">
              <a:lnSpc>
                <a:spcPct val="100000"/>
              </a:lnSpc>
              <a:spcBef>
                <a:spcPts val="500"/>
              </a:spcBef>
              <a:spcAft>
                <a:spcPts val="0"/>
              </a:spcAft>
              <a:buSzPts val="1400"/>
              <a:buNone/>
              <a:defRPr sz="1400">
                <a:solidFill>
                  <a:srgbClr val="888888"/>
                </a:solidFill>
              </a:defRPr>
            </a:lvl8pPr>
            <a:lvl9pPr indent="-228600" lvl="8" marL="4114800" algn="l">
              <a:lnSpc>
                <a:spcPct val="100000"/>
              </a:lnSpc>
              <a:spcBef>
                <a:spcPts val="500"/>
              </a:spcBef>
              <a:spcAft>
                <a:spcPts val="0"/>
              </a:spcAft>
              <a:buSzPts val="1400"/>
              <a:buNone/>
              <a:defRPr sz="1400">
                <a:solidFill>
                  <a:srgbClr val="888888"/>
                </a:solidFill>
              </a:defRPr>
            </a:lvl9pPr>
          </a:lstStyle>
          <a:p/>
        </p:txBody>
      </p:sp>
      <p:sp>
        <p:nvSpPr>
          <p:cNvPr id="123" name="Google Shape;123;p20"/>
          <p:cNvSpPr txBox="1"/>
          <p:nvPr>
            <p:ph idx="10" type="dt"/>
          </p:nvPr>
        </p:nvSpPr>
        <p:spPr>
          <a:xfrm>
            <a:off x="5321808" y="1344502"/>
            <a:ext cx="1554480" cy="530352"/>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SzPts val="1400"/>
              <a:buNone/>
              <a:defRPr sz="1300">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4" name="Google Shape;124;p20"/>
          <p:cNvSpPr txBox="1"/>
          <p:nvPr>
            <p:ph idx="11" type="ftr"/>
          </p:nvPr>
        </p:nvSpPr>
        <p:spPr>
          <a:xfrm>
            <a:off x="1453553" y="5211060"/>
            <a:ext cx="5907024" cy="22860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0"/>
          <p:cNvSpPr txBox="1"/>
          <p:nvPr>
            <p:ph idx="12" type="sldNum"/>
          </p:nvPr>
        </p:nvSpPr>
        <p:spPr>
          <a:xfrm>
            <a:off x="8604504" y="5211060"/>
            <a:ext cx="2112264" cy="22860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26" name="Shape 126"/>
        <p:cNvGrpSpPr/>
        <p:nvPr/>
      </p:nvGrpSpPr>
      <p:grpSpPr>
        <a:xfrm>
          <a:off x="0" y="0"/>
          <a:ext cx="0" cy="0"/>
          <a:chOff x="0" y="0"/>
          <a:chExt cx="0" cy="0"/>
        </a:xfrm>
      </p:grpSpPr>
      <p:sp>
        <p:nvSpPr>
          <p:cNvPr id="127" name="Google Shape;127;p21"/>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8" name="Google Shape;128;p21"/>
          <p:cNvSpPr txBox="1"/>
          <p:nvPr>
            <p:ph idx="1" type="body"/>
          </p:nvPr>
        </p:nvSpPr>
        <p:spPr>
          <a:xfrm>
            <a:off x="1066800" y="2103120"/>
            <a:ext cx="4754880" cy="374904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900"/>
              </a:spcBef>
              <a:spcAft>
                <a:spcPts val="0"/>
              </a:spcAft>
              <a:buSzPts val="1800"/>
              <a:buChar char="◦"/>
              <a:defRPr sz="1800"/>
            </a:lvl1pPr>
            <a:lvl2pPr indent="-330200" lvl="1" marL="914400" algn="l">
              <a:lnSpc>
                <a:spcPct val="100000"/>
              </a:lnSpc>
              <a:spcBef>
                <a:spcPts val="500"/>
              </a:spcBef>
              <a:spcAft>
                <a:spcPts val="0"/>
              </a:spcAft>
              <a:buSzPts val="1600"/>
              <a:buChar char="◦"/>
              <a:defRPr sz="1600"/>
            </a:lvl2pPr>
            <a:lvl3pPr indent="-317500" lvl="2" marL="1371600" algn="l">
              <a:lnSpc>
                <a:spcPct val="100000"/>
              </a:lnSpc>
              <a:spcBef>
                <a:spcPts val="500"/>
              </a:spcBef>
              <a:spcAft>
                <a:spcPts val="0"/>
              </a:spcAft>
              <a:buSzPts val="1400"/>
              <a:buChar char="◦"/>
              <a:defRPr sz="1400"/>
            </a:lvl3pPr>
            <a:lvl4pPr indent="-317500" lvl="3" marL="1828800" algn="l">
              <a:lnSpc>
                <a:spcPct val="100000"/>
              </a:lnSpc>
              <a:spcBef>
                <a:spcPts val="500"/>
              </a:spcBef>
              <a:spcAft>
                <a:spcPts val="0"/>
              </a:spcAft>
              <a:buSzPts val="1400"/>
              <a:buChar char="◦"/>
              <a:defRPr sz="1400"/>
            </a:lvl4pPr>
            <a:lvl5pPr indent="-317500" lvl="4" marL="2286000" algn="l">
              <a:lnSpc>
                <a:spcPct val="100000"/>
              </a:lnSpc>
              <a:spcBef>
                <a:spcPts val="500"/>
              </a:spcBef>
              <a:spcAft>
                <a:spcPts val="0"/>
              </a:spcAft>
              <a:buSzPts val="1400"/>
              <a:buChar char="◦"/>
              <a:defRPr sz="1400"/>
            </a:lvl5pPr>
            <a:lvl6pPr indent="-317500" lvl="5" marL="2743200" algn="l">
              <a:lnSpc>
                <a:spcPct val="100000"/>
              </a:lnSpc>
              <a:spcBef>
                <a:spcPts val="500"/>
              </a:spcBef>
              <a:spcAft>
                <a:spcPts val="0"/>
              </a:spcAft>
              <a:buSzPts val="1400"/>
              <a:buChar char="◦"/>
              <a:defRPr sz="1400"/>
            </a:lvl6pPr>
            <a:lvl7pPr indent="-317500" lvl="6" marL="3200400" algn="l">
              <a:lnSpc>
                <a:spcPct val="100000"/>
              </a:lnSpc>
              <a:spcBef>
                <a:spcPts val="500"/>
              </a:spcBef>
              <a:spcAft>
                <a:spcPts val="0"/>
              </a:spcAft>
              <a:buSzPts val="1400"/>
              <a:buChar char="◦"/>
              <a:defRPr sz="1400"/>
            </a:lvl7pPr>
            <a:lvl8pPr indent="-317500" lvl="7" marL="3657600" algn="l">
              <a:lnSpc>
                <a:spcPct val="100000"/>
              </a:lnSpc>
              <a:spcBef>
                <a:spcPts val="500"/>
              </a:spcBef>
              <a:spcAft>
                <a:spcPts val="0"/>
              </a:spcAft>
              <a:buSzPts val="1400"/>
              <a:buChar char="◦"/>
              <a:defRPr sz="1400"/>
            </a:lvl8pPr>
            <a:lvl9pPr indent="-317500" lvl="8" marL="4114800" algn="l">
              <a:lnSpc>
                <a:spcPct val="100000"/>
              </a:lnSpc>
              <a:spcBef>
                <a:spcPts val="500"/>
              </a:spcBef>
              <a:spcAft>
                <a:spcPts val="0"/>
              </a:spcAft>
              <a:buSzPts val="1400"/>
              <a:buChar char="◦"/>
              <a:defRPr sz="1400"/>
            </a:lvl9pPr>
          </a:lstStyle>
          <a:p/>
        </p:txBody>
      </p:sp>
      <p:sp>
        <p:nvSpPr>
          <p:cNvPr id="129" name="Google Shape;129;p21"/>
          <p:cNvSpPr txBox="1"/>
          <p:nvPr>
            <p:ph idx="2" type="body"/>
          </p:nvPr>
        </p:nvSpPr>
        <p:spPr>
          <a:xfrm>
            <a:off x="6370320" y="2103120"/>
            <a:ext cx="4754880" cy="374904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900"/>
              </a:spcBef>
              <a:spcAft>
                <a:spcPts val="0"/>
              </a:spcAft>
              <a:buSzPts val="1800"/>
              <a:buChar char="◦"/>
              <a:defRPr sz="1800"/>
            </a:lvl1pPr>
            <a:lvl2pPr indent="-330200" lvl="1" marL="914400" algn="l">
              <a:lnSpc>
                <a:spcPct val="100000"/>
              </a:lnSpc>
              <a:spcBef>
                <a:spcPts val="500"/>
              </a:spcBef>
              <a:spcAft>
                <a:spcPts val="0"/>
              </a:spcAft>
              <a:buSzPts val="1600"/>
              <a:buChar char="◦"/>
              <a:defRPr sz="1600"/>
            </a:lvl2pPr>
            <a:lvl3pPr indent="-317500" lvl="2" marL="1371600" algn="l">
              <a:lnSpc>
                <a:spcPct val="100000"/>
              </a:lnSpc>
              <a:spcBef>
                <a:spcPts val="500"/>
              </a:spcBef>
              <a:spcAft>
                <a:spcPts val="0"/>
              </a:spcAft>
              <a:buSzPts val="1400"/>
              <a:buChar char="◦"/>
              <a:defRPr sz="1400"/>
            </a:lvl3pPr>
            <a:lvl4pPr indent="-317500" lvl="3" marL="1828800" algn="l">
              <a:lnSpc>
                <a:spcPct val="100000"/>
              </a:lnSpc>
              <a:spcBef>
                <a:spcPts val="500"/>
              </a:spcBef>
              <a:spcAft>
                <a:spcPts val="0"/>
              </a:spcAft>
              <a:buSzPts val="1400"/>
              <a:buChar char="◦"/>
              <a:defRPr sz="1400"/>
            </a:lvl4pPr>
            <a:lvl5pPr indent="-317500" lvl="4" marL="2286000" algn="l">
              <a:lnSpc>
                <a:spcPct val="100000"/>
              </a:lnSpc>
              <a:spcBef>
                <a:spcPts val="500"/>
              </a:spcBef>
              <a:spcAft>
                <a:spcPts val="0"/>
              </a:spcAft>
              <a:buSzPts val="1400"/>
              <a:buChar char="◦"/>
              <a:defRPr sz="1400"/>
            </a:lvl5pPr>
            <a:lvl6pPr indent="-317500" lvl="5" marL="2743200" algn="l">
              <a:lnSpc>
                <a:spcPct val="100000"/>
              </a:lnSpc>
              <a:spcBef>
                <a:spcPts val="500"/>
              </a:spcBef>
              <a:spcAft>
                <a:spcPts val="0"/>
              </a:spcAft>
              <a:buSzPts val="1400"/>
              <a:buChar char="◦"/>
              <a:defRPr sz="1400"/>
            </a:lvl6pPr>
            <a:lvl7pPr indent="-317500" lvl="6" marL="3200400" algn="l">
              <a:lnSpc>
                <a:spcPct val="100000"/>
              </a:lnSpc>
              <a:spcBef>
                <a:spcPts val="500"/>
              </a:spcBef>
              <a:spcAft>
                <a:spcPts val="0"/>
              </a:spcAft>
              <a:buSzPts val="1400"/>
              <a:buChar char="◦"/>
              <a:defRPr sz="1400"/>
            </a:lvl7pPr>
            <a:lvl8pPr indent="-317500" lvl="7" marL="3657600" algn="l">
              <a:lnSpc>
                <a:spcPct val="100000"/>
              </a:lnSpc>
              <a:spcBef>
                <a:spcPts val="500"/>
              </a:spcBef>
              <a:spcAft>
                <a:spcPts val="0"/>
              </a:spcAft>
              <a:buSzPts val="1400"/>
              <a:buChar char="◦"/>
              <a:defRPr sz="1400"/>
            </a:lvl8pPr>
            <a:lvl9pPr indent="-317500" lvl="8" marL="4114800" algn="l">
              <a:lnSpc>
                <a:spcPct val="100000"/>
              </a:lnSpc>
              <a:spcBef>
                <a:spcPts val="500"/>
              </a:spcBef>
              <a:spcAft>
                <a:spcPts val="0"/>
              </a:spcAft>
              <a:buSzPts val="1400"/>
              <a:buChar char="◦"/>
              <a:defRPr sz="1400"/>
            </a:lvl9pPr>
          </a:lstStyle>
          <a:p/>
        </p:txBody>
      </p:sp>
      <p:sp>
        <p:nvSpPr>
          <p:cNvPr id="130" name="Google Shape;130;p21"/>
          <p:cNvSpPr txBox="1"/>
          <p:nvPr>
            <p:ph idx="10" type="dt"/>
          </p:nvPr>
        </p:nvSpPr>
        <p:spPr>
          <a:xfrm>
            <a:off x="274320" y="6307672"/>
            <a:ext cx="2743200" cy="27432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1" name="Google Shape;131;p21"/>
          <p:cNvSpPr txBox="1"/>
          <p:nvPr>
            <p:ph idx="11" type="ftr"/>
          </p:nvPr>
        </p:nvSpPr>
        <p:spPr>
          <a:xfrm>
            <a:off x="3489960" y="6307672"/>
            <a:ext cx="5212080" cy="274320"/>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2" name="Google Shape;132;p21"/>
          <p:cNvSpPr txBox="1"/>
          <p:nvPr>
            <p:ph idx="12" type="sldNum"/>
          </p:nvPr>
        </p:nvSpPr>
        <p:spPr>
          <a:xfrm>
            <a:off x="10469880" y="6307672"/>
            <a:ext cx="1463040" cy="27432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33" name="Shape 133"/>
        <p:cNvGrpSpPr/>
        <p:nvPr/>
      </p:nvGrpSpPr>
      <p:grpSpPr>
        <a:xfrm>
          <a:off x="0" y="0"/>
          <a:ext cx="0" cy="0"/>
          <a:chOff x="0" y="0"/>
          <a:chExt cx="0" cy="0"/>
        </a:xfrm>
      </p:grpSpPr>
      <p:sp>
        <p:nvSpPr>
          <p:cNvPr id="134" name="Google Shape;134;p22"/>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5" name="Google Shape;135;p22"/>
          <p:cNvSpPr txBox="1"/>
          <p:nvPr>
            <p:ph idx="1" type="body"/>
          </p:nvPr>
        </p:nvSpPr>
        <p:spPr>
          <a:xfrm>
            <a:off x="1069848" y="2074334"/>
            <a:ext cx="4754880" cy="640080"/>
          </a:xfrm>
          <a:prstGeom prst="rect">
            <a:avLst/>
          </a:prstGeom>
          <a:noFill/>
          <a:ln>
            <a:noFill/>
          </a:ln>
        </p:spPr>
        <p:txBody>
          <a:bodyPr anchorCtr="0" anchor="ctr" bIns="45700" lIns="91425" spcFirstLastPara="1" rIns="91425" wrap="square" tIns="45700">
            <a:normAutofit/>
          </a:bodyPr>
          <a:lstStyle>
            <a:lvl1pPr indent="-228600" lvl="0" marL="457200" algn="ctr">
              <a:lnSpc>
                <a:spcPct val="100000"/>
              </a:lnSpc>
              <a:spcBef>
                <a:spcPts val="0"/>
              </a:spcBef>
              <a:spcAft>
                <a:spcPts val="0"/>
              </a:spcAft>
              <a:buSzPts val="1900"/>
              <a:buNone/>
              <a:defRPr b="0" sz="1900">
                <a:solidFill>
                  <a:schemeClr val="dk2"/>
                </a:solidFill>
                <a:latin typeface="Century Gothic"/>
                <a:ea typeface="Century Gothic"/>
                <a:cs typeface="Century Gothic"/>
                <a:sym typeface="Century Gothic"/>
              </a:defRPr>
            </a:lvl1pPr>
            <a:lvl2pPr indent="-228600" lvl="1" marL="914400" algn="l">
              <a:lnSpc>
                <a:spcPct val="100000"/>
              </a:lnSpc>
              <a:spcBef>
                <a:spcPts val="500"/>
              </a:spcBef>
              <a:spcAft>
                <a:spcPts val="0"/>
              </a:spcAft>
              <a:buSzPts val="1900"/>
              <a:buNone/>
              <a:defRPr b="1" sz="1900"/>
            </a:lvl2pPr>
            <a:lvl3pPr indent="-228600" lvl="2" marL="1371600" algn="l">
              <a:lnSpc>
                <a:spcPct val="100000"/>
              </a:lnSpc>
              <a:spcBef>
                <a:spcPts val="500"/>
              </a:spcBef>
              <a:spcAft>
                <a:spcPts val="0"/>
              </a:spcAft>
              <a:buSzPts val="1800"/>
              <a:buNone/>
              <a:defRPr b="1" sz="1800"/>
            </a:lvl3pPr>
            <a:lvl4pPr indent="-228600" lvl="3" marL="1828800" algn="l">
              <a:lnSpc>
                <a:spcPct val="100000"/>
              </a:lnSpc>
              <a:spcBef>
                <a:spcPts val="500"/>
              </a:spcBef>
              <a:spcAft>
                <a:spcPts val="0"/>
              </a:spcAft>
              <a:buSzPts val="1600"/>
              <a:buNone/>
              <a:defRPr b="1" sz="1600"/>
            </a:lvl4pPr>
            <a:lvl5pPr indent="-228600" lvl="4" marL="2286000" algn="l">
              <a:lnSpc>
                <a:spcPct val="100000"/>
              </a:lnSpc>
              <a:spcBef>
                <a:spcPts val="500"/>
              </a:spcBef>
              <a:spcAft>
                <a:spcPts val="0"/>
              </a:spcAft>
              <a:buSzPts val="1600"/>
              <a:buNone/>
              <a:defRPr b="1" sz="1600"/>
            </a:lvl5pPr>
            <a:lvl6pPr indent="-228600" lvl="5" marL="2743200" algn="l">
              <a:lnSpc>
                <a:spcPct val="100000"/>
              </a:lnSpc>
              <a:spcBef>
                <a:spcPts val="500"/>
              </a:spcBef>
              <a:spcAft>
                <a:spcPts val="0"/>
              </a:spcAft>
              <a:buSzPts val="1600"/>
              <a:buNone/>
              <a:defRPr b="1" sz="1600"/>
            </a:lvl6pPr>
            <a:lvl7pPr indent="-228600" lvl="6" marL="3200400" algn="l">
              <a:lnSpc>
                <a:spcPct val="100000"/>
              </a:lnSpc>
              <a:spcBef>
                <a:spcPts val="500"/>
              </a:spcBef>
              <a:spcAft>
                <a:spcPts val="0"/>
              </a:spcAft>
              <a:buSzPts val="1600"/>
              <a:buNone/>
              <a:defRPr b="1" sz="1600"/>
            </a:lvl7pPr>
            <a:lvl8pPr indent="-228600" lvl="7" marL="3657600" algn="l">
              <a:lnSpc>
                <a:spcPct val="100000"/>
              </a:lnSpc>
              <a:spcBef>
                <a:spcPts val="500"/>
              </a:spcBef>
              <a:spcAft>
                <a:spcPts val="0"/>
              </a:spcAft>
              <a:buSzPts val="1600"/>
              <a:buNone/>
              <a:defRPr b="1" sz="1600"/>
            </a:lvl8pPr>
            <a:lvl9pPr indent="-228600" lvl="8" marL="4114800" algn="l">
              <a:lnSpc>
                <a:spcPct val="100000"/>
              </a:lnSpc>
              <a:spcBef>
                <a:spcPts val="500"/>
              </a:spcBef>
              <a:spcAft>
                <a:spcPts val="0"/>
              </a:spcAft>
              <a:buSzPts val="1600"/>
              <a:buNone/>
              <a:defRPr b="1" sz="1600"/>
            </a:lvl9pPr>
          </a:lstStyle>
          <a:p/>
        </p:txBody>
      </p:sp>
      <p:sp>
        <p:nvSpPr>
          <p:cNvPr id="136" name="Google Shape;136;p22"/>
          <p:cNvSpPr txBox="1"/>
          <p:nvPr>
            <p:ph idx="2" type="body"/>
          </p:nvPr>
        </p:nvSpPr>
        <p:spPr>
          <a:xfrm>
            <a:off x="1069848" y="2755898"/>
            <a:ext cx="4754880" cy="32004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900"/>
              </a:spcBef>
              <a:spcAft>
                <a:spcPts val="0"/>
              </a:spcAft>
              <a:buSzPts val="1800"/>
              <a:buChar char="◦"/>
              <a:defRPr sz="1800"/>
            </a:lvl1pPr>
            <a:lvl2pPr indent="-330200" lvl="1" marL="914400" algn="l">
              <a:lnSpc>
                <a:spcPct val="100000"/>
              </a:lnSpc>
              <a:spcBef>
                <a:spcPts val="500"/>
              </a:spcBef>
              <a:spcAft>
                <a:spcPts val="0"/>
              </a:spcAft>
              <a:buSzPts val="1600"/>
              <a:buChar char="◦"/>
              <a:defRPr sz="1600"/>
            </a:lvl2pPr>
            <a:lvl3pPr indent="-317500" lvl="2" marL="1371600" algn="l">
              <a:lnSpc>
                <a:spcPct val="100000"/>
              </a:lnSpc>
              <a:spcBef>
                <a:spcPts val="500"/>
              </a:spcBef>
              <a:spcAft>
                <a:spcPts val="0"/>
              </a:spcAft>
              <a:buSzPts val="1400"/>
              <a:buChar char="◦"/>
              <a:defRPr sz="1400"/>
            </a:lvl3pPr>
            <a:lvl4pPr indent="-317500" lvl="3" marL="1828800" algn="l">
              <a:lnSpc>
                <a:spcPct val="100000"/>
              </a:lnSpc>
              <a:spcBef>
                <a:spcPts val="500"/>
              </a:spcBef>
              <a:spcAft>
                <a:spcPts val="0"/>
              </a:spcAft>
              <a:buSzPts val="1400"/>
              <a:buChar char="◦"/>
              <a:defRPr sz="1400"/>
            </a:lvl4pPr>
            <a:lvl5pPr indent="-317500" lvl="4" marL="2286000" algn="l">
              <a:lnSpc>
                <a:spcPct val="100000"/>
              </a:lnSpc>
              <a:spcBef>
                <a:spcPts val="500"/>
              </a:spcBef>
              <a:spcAft>
                <a:spcPts val="0"/>
              </a:spcAft>
              <a:buSzPts val="1400"/>
              <a:buChar char="◦"/>
              <a:defRPr sz="1400"/>
            </a:lvl5pPr>
            <a:lvl6pPr indent="-317500" lvl="5" marL="2743200" algn="l">
              <a:lnSpc>
                <a:spcPct val="100000"/>
              </a:lnSpc>
              <a:spcBef>
                <a:spcPts val="500"/>
              </a:spcBef>
              <a:spcAft>
                <a:spcPts val="0"/>
              </a:spcAft>
              <a:buSzPts val="1400"/>
              <a:buChar char="◦"/>
              <a:defRPr sz="1400"/>
            </a:lvl6pPr>
            <a:lvl7pPr indent="-317500" lvl="6" marL="3200400" algn="l">
              <a:lnSpc>
                <a:spcPct val="100000"/>
              </a:lnSpc>
              <a:spcBef>
                <a:spcPts val="500"/>
              </a:spcBef>
              <a:spcAft>
                <a:spcPts val="0"/>
              </a:spcAft>
              <a:buSzPts val="1400"/>
              <a:buChar char="◦"/>
              <a:defRPr sz="1400"/>
            </a:lvl7pPr>
            <a:lvl8pPr indent="-317500" lvl="7" marL="3657600" algn="l">
              <a:lnSpc>
                <a:spcPct val="100000"/>
              </a:lnSpc>
              <a:spcBef>
                <a:spcPts val="500"/>
              </a:spcBef>
              <a:spcAft>
                <a:spcPts val="0"/>
              </a:spcAft>
              <a:buSzPts val="1400"/>
              <a:buChar char="◦"/>
              <a:defRPr sz="1400"/>
            </a:lvl8pPr>
            <a:lvl9pPr indent="-317500" lvl="8" marL="4114800" algn="l">
              <a:lnSpc>
                <a:spcPct val="100000"/>
              </a:lnSpc>
              <a:spcBef>
                <a:spcPts val="500"/>
              </a:spcBef>
              <a:spcAft>
                <a:spcPts val="0"/>
              </a:spcAft>
              <a:buSzPts val="1400"/>
              <a:buChar char="◦"/>
              <a:defRPr sz="1400"/>
            </a:lvl9pPr>
          </a:lstStyle>
          <a:p/>
        </p:txBody>
      </p:sp>
      <p:sp>
        <p:nvSpPr>
          <p:cNvPr id="137" name="Google Shape;137;p22"/>
          <p:cNvSpPr txBox="1"/>
          <p:nvPr>
            <p:ph idx="3" type="body"/>
          </p:nvPr>
        </p:nvSpPr>
        <p:spPr>
          <a:xfrm>
            <a:off x="6373368" y="2074334"/>
            <a:ext cx="4754880" cy="640080"/>
          </a:xfrm>
          <a:prstGeom prst="rect">
            <a:avLst/>
          </a:prstGeom>
          <a:noFill/>
          <a:ln>
            <a:noFill/>
          </a:ln>
        </p:spPr>
        <p:txBody>
          <a:bodyPr anchorCtr="0" anchor="ctr" bIns="45700" lIns="91425" spcFirstLastPara="1" rIns="91425" wrap="square" tIns="45700">
            <a:normAutofit/>
          </a:bodyPr>
          <a:lstStyle>
            <a:lvl1pPr indent="-228600" lvl="0" marL="457200" algn="ctr">
              <a:lnSpc>
                <a:spcPct val="100000"/>
              </a:lnSpc>
              <a:spcBef>
                <a:spcPts val="0"/>
              </a:spcBef>
              <a:spcAft>
                <a:spcPts val="0"/>
              </a:spcAft>
              <a:buSzPts val="1900"/>
              <a:buNone/>
              <a:defRPr b="0" sz="1900">
                <a:solidFill>
                  <a:schemeClr val="dk2"/>
                </a:solidFill>
              </a:defRPr>
            </a:lvl1pPr>
            <a:lvl2pPr indent="-228600" lvl="1" marL="914400" algn="l">
              <a:lnSpc>
                <a:spcPct val="100000"/>
              </a:lnSpc>
              <a:spcBef>
                <a:spcPts val="500"/>
              </a:spcBef>
              <a:spcAft>
                <a:spcPts val="0"/>
              </a:spcAft>
              <a:buSzPts val="1900"/>
              <a:buNone/>
              <a:defRPr b="1" sz="1900"/>
            </a:lvl2pPr>
            <a:lvl3pPr indent="-228600" lvl="2" marL="1371600" algn="l">
              <a:lnSpc>
                <a:spcPct val="100000"/>
              </a:lnSpc>
              <a:spcBef>
                <a:spcPts val="500"/>
              </a:spcBef>
              <a:spcAft>
                <a:spcPts val="0"/>
              </a:spcAft>
              <a:buSzPts val="1800"/>
              <a:buNone/>
              <a:defRPr b="1" sz="1800"/>
            </a:lvl3pPr>
            <a:lvl4pPr indent="-228600" lvl="3" marL="1828800" algn="l">
              <a:lnSpc>
                <a:spcPct val="100000"/>
              </a:lnSpc>
              <a:spcBef>
                <a:spcPts val="500"/>
              </a:spcBef>
              <a:spcAft>
                <a:spcPts val="0"/>
              </a:spcAft>
              <a:buSzPts val="1600"/>
              <a:buNone/>
              <a:defRPr b="1" sz="1600"/>
            </a:lvl4pPr>
            <a:lvl5pPr indent="-228600" lvl="4" marL="2286000" algn="l">
              <a:lnSpc>
                <a:spcPct val="100000"/>
              </a:lnSpc>
              <a:spcBef>
                <a:spcPts val="500"/>
              </a:spcBef>
              <a:spcAft>
                <a:spcPts val="0"/>
              </a:spcAft>
              <a:buSzPts val="1600"/>
              <a:buNone/>
              <a:defRPr b="1" sz="1600"/>
            </a:lvl5pPr>
            <a:lvl6pPr indent="-228600" lvl="5" marL="2743200" algn="l">
              <a:lnSpc>
                <a:spcPct val="100000"/>
              </a:lnSpc>
              <a:spcBef>
                <a:spcPts val="500"/>
              </a:spcBef>
              <a:spcAft>
                <a:spcPts val="0"/>
              </a:spcAft>
              <a:buSzPts val="1600"/>
              <a:buNone/>
              <a:defRPr b="1" sz="1600"/>
            </a:lvl6pPr>
            <a:lvl7pPr indent="-228600" lvl="6" marL="3200400" algn="l">
              <a:lnSpc>
                <a:spcPct val="100000"/>
              </a:lnSpc>
              <a:spcBef>
                <a:spcPts val="500"/>
              </a:spcBef>
              <a:spcAft>
                <a:spcPts val="0"/>
              </a:spcAft>
              <a:buSzPts val="1600"/>
              <a:buNone/>
              <a:defRPr b="1" sz="1600"/>
            </a:lvl7pPr>
            <a:lvl8pPr indent="-228600" lvl="7" marL="3657600" algn="l">
              <a:lnSpc>
                <a:spcPct val="100000"/>
              </a:lnSpc>
              <a:spcBef>
                <a:spcPts val="500"/>
              </a:spcBef>
              <a:spcAft>
                <a:spcPts val="0"/>
              </a:spcAft>
              <a:buSzPts val="1600"/>
              <a:buNone/>
              <a:defRPr b="1" sz="1600"/>
            </a:lvl8pPr>
            <a:lvl9pPr indent="-228600" lvl="8" marL="4114800" algn="l">
              <a:lnSpc>
                <a:spcPct val="100000"/>
              </a:lnSpc>
              <a:spcBef>
                <a:spcPts val="500"/>
              </a:spcBef>
              <a:spcAft>
                <a:spcPts val="0"/>
              </a:spcAft>
              <a:buSzPts val="1600"/>
              <a:buNone/>
              <a:defRPr b="1" sz="1600"/>
            </a:lvl9pPr>
          </a:lstStyle>
          <a:p/>
        </p:txBody>
      </p:sp>
      <p:sp>
        <p:nvSpPr>
          <p:cNvPr id="138" name="Google Shape;138;p22"/>
          <p:cNvSpPr txBox="1"/>
          <p:nvPr>
            <p:ph idx="4" type="body"/>
          </p:nvPr>
        </p:nvSpPr>
        <p:spPr>
          <a:xfrm>
            <a:off x="6373368" y="2756581"/>
            <a:ext cx="4754880" cy="32004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900"/>
              </a:spcBef>
              <a:spcAft>
                <a:spcPts val="0"/>
              </a:spcAft>
              <a:buSzPts val="1800"/>
              <a:buChar char="◦"/>
              <a:defRPr sz="1800"/>
            </a:lvl1pPr>
            <a:lvl2pPr indent="-330200" lvl="1" marL="914400" algn="l">
              <a:lnSpc>
                <a:spcPct val="100000"/>
              </a:lnSpc>
              <a:spcBef>
                <a:spcPts val="500"/>
              </a:spcBef>
              <a:spcAft>
                <a:spcPts val="0"/>
              </a:spcAft>
              <a:buSzPts val="1600"/>
              <a:buChar char="◦"/>
              <a:defRPr sz="1600"/>
            </a:lvl2pPr>
            <a:lvl3pPr indent="-317500" lvl="2" marL="1371600" algn="l">
              <a:lnSpc>
                <a:spcPct val="100000"/>
              </a:lnSpc>
              <a:spcBef>
                <a:spcPts val="500"/>
              </a:spcBef>
              <a:spcAft>
                <a:spcPts val="0"/>
              </a:spcAft>
              <a:buSzPts val="1400"/>
              <a:buChar char="◦"/>
              <a:defRPr sz="1400"/>
            </a:lvl3pPr>
            <a:lvl4pPr indent="-317500" lvl="3" marL="1828800" algn="l">
              <a:lnSpc>
                <a:spcPct val="100000"/>
              </a:lnSpc>
              <a:spcBef>
                <a:spcPts val="500"/>
              </a:spcBef>
              <a:spcAft>
                <a:spcPts val="0"/>
              </a:spcAft>
              <a:buSzPts val="1400"/>
              <a:buChar char="◦"/>
              <a:defRPr sz="1400"/>
            </a:lvl4pPr>
            <a:lvl5pPr indent="-317500" lvl="4" marL="2286000" algn="l">
              <a:lnSpc>
                <a:spcPct val="100000"/>
              </a:lnSpc>
              <a:spcBef>
                <a:spcPts val="500"/>
              </a:spcBef>
              <a:spcAft>
                <a:spcPts val="0"/>
              </a:spcAft>
              <a:buSzPts val="1400"/>
              <a:buChar char="◦"/>
              <a:defRPr sz="1400"/>
            </a:lvl5pPr>
            <a:lvl6pPr indent="-317500" lvl="5" marL="2743200" algn="l">
              <a:lnSpc>
                <a:spcPct val="100000"/>
              </a:lnSpc>
              <a:spcBef>
                <a:spcPts val="500"/>
              </a:spcBef>
              <a:spcAft>
                <a:spcPts val="0"/>
              </a:spcAft>
              <a:buSzPts val="1400"/>
              <a:buChar char="◦"/>
              <a:defRPr sz="1400"/>
            </a:lvl6pPr>
            <a:lvl7pPr indent="-317500" lvl="6" marL="3200400" algn="l">
              <a:lnSpc>
                <a:spcPct val="100000"/>
              </a:lnSpc>
              <a:spcBef>
                <a:spcPts val="500"/>
              </a:spcBef>
              <a:spcAft>
                <a:spcPts val="0"/>
              </a:spcAft>
              <a:buSzPts val="1400"/>
              <a:buChar char="◦"/>
              <a:defRPr sz="1400"/>
            </a:lvl7pPr>
            <a:lvl8pPr indent="-317500" lvl="7" marL="3657600" algn="l">
              <a:lnSpc>
                <a:spcPct val="100000"/>
              </a:lnSpc>
              <a:spcBef>
                <a:spcPts val="500"/>
              </a:spcBef>
              <a:spcAft>
                <a:spcPts val="0"/>
              </a:spcAft>
              <a:buSzPts val="1400"/>
              <a:buChar char="◦"/>
              <a:defRPr sz="1400"/>
            </a:lvl8pPr>
            <a:lvl9pPr indent="-317500" lvl="8" marL="4114800" algn="l">
              <a:lnSpc>
                <a:spcPct val="100000"/>
              </a:lnSpc>
              <a:spcBef>
                <a:spcPts val="500"/>
              </a:spcBef>
              <a:spcAft>
                <a:spcPts val="0"/>
              </a:spcAft>
              <a:buSzPts val="1400"/>
              <a:buChar char="◦"/>
              <a:defRPr sz="1400"/>
            </a:lvl9pPr>
          </a:lstStyle>
          <a:p/>
        </p:txBody>
      </p:sp>
      <p:sp>
        <p:nvSpPr>
          <p:cNvPr id="139" name="Google Shape;139;p22"/>
          <p:cNvSpPr txBox="1"/>
          <p:nvPr>
            <p:ph idx="10" type="dt"/>
          </p:nvPr>
        </p:nvSpPr>
        <p:spPr>
          <a:xfrm>
            <a:off x="274320" y="6307672"/>
            <a:ext cx="2743200" cy="27432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0" name="Google Shape;140;p22"/>
          <p:cNvSpPr txBox="1"/>
          <p:nvPr>
            <p:ph idx="11" type="ftr"/>
          </p:nvPr>
        </p:nvSpPr>
        <p:spPr>
          <a:xfrm>
            <a:off x="3489960" y="6307672"/>
            <a:ext cx="5212080" cy="274320"/>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1" name="Google Shape;141;p22"/>
          <p:cNvSpPr txBox="1"/>
          <p:nvPr>
            <p:ph idx="12" type="sldNum"/>
          </p:nvPr>
        </p:nvSpPr>
        <p:spPr>
          <a:xfrm>
            <a:off x="10469880" y="6307672"/>
            <a:ext cx="1463040" cy="27432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42" name="Shape 142"/>
        <p:cNvGrpSpPr/>
        <p:nvPr/>
      </p:nvGrpSpPr>
      <p:grpSpPr>
        <a:xfrm>
          <a:off x="0" y="0"/>
          <a:ext cx="0" cy="0"/>
          <a:chOff x="0" y="0"/>
          <a:chExt cx="0" cy="0"/>
        </a:xfrm>
      </p:grpSpPr>
      <p:sp>
        <p:nvSpPr>
          <p:cNvPr id="143" name="Google Shape;143;p23"/>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4" name="Google Shape;144;p23"/>
          <p:cNvSpPr txBox="1"/>
          <p:nvPr>
            <p:ph idx="10" type="dt"/>
          </p:nvPr>
        </p:nvSpPr>
        <p:spPr>
          <a:xfrm>
            <a:off x="274320" y="6307672"/>
            <a:ext cx="2743200" cy="27432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5" name="Google Shape;145;p23"/>
          <p:cNvSpPr txBox="1"/>
          <p:nvPr>
            <p:ph idx="11" type="ftr"/>
          </p:nvPr>
        </p:nvSpPr>
        <p:spPr>
          <a:xfrm>
            <a:off x="3489960" y="6307672"/>
            <a:ext cx="5212080" cy="274320"/>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6" name="Google Shape;146;p23"/>
          <p:cNvSpPr txBox="1"/>
          <p:nvPr>
            <p:ph idx="12" type="sldNum"/>
          </p:nvPr>
        </p:nvSpPr>
        <p:spPr>
          <a:xfrm>
            <a:off x="10469880" y="6307672"/>
            <a:ext cx="1463040" cy="27432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47" name="Shape 147"/>
        <p:cNvGrpSpPr/>
        <p:nvPr/>
      </p:nvGrpSpPr>
      <p:grpSpPr>
        <a:xfrm>
          <a:off x="0" y="0"/>
          <a:ext cx="0" cy="0"/>
          <a:chOff x="0" y="0"/>
          <a:chExt cx="0" cy="0"/>
        </a:xfrm>
      </p:grpSpPr>
      <p:sp>
        <p:nvSpPr>
          <p:cNvPr id="148" name="Google Shape;148;p24"/>
          <p:cNvSpPr txBox="1"/>
          <p:nvPr>
            <p:ph idx="10" type="dt"/>
          </p:nvPr>
        </p:nvSpPr>
        <p:spPr>
          <a:xfrm>
            <a:off x="274320" y="6307672"/>
            <a:ext cx="2743200" cy="27432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9" name="Google Shape;149;p24"/>
          <p:cNvSpPr txBox="1"/>
          <p:nvPr>
            <p:ph idx="11" type="ftr"/>
          </p:nvPr>
        </p:nvSpPr>
        <p:spPr>
          <a:xfrm>
            <a:off x="3489960" y="6307672"/>
            <a:ext cx="5212080" cy="274320"/>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0" name="Google Shape;150;p24"/>
          <p:cNvSpPr txBox="1"/>
          <p:nvPr>
            <p:ph idx="12" type="sldNum"/>
          </p:nvPr>
        </p:nvSpPr>
        <p:spPr>
          <a:xfrm>
            <a:off x="10469880" y="6307672"/>
            <a:ext cx="1463040" cy="27432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showMasterSp="0" type="objTx">
  <p:cSld name="OBJECT_WITH_CAPTION_TEXT">
    <p:spTree>
      <p:nvGrpSpPr>
        <p:cNvPr id="151" name="Shape 151"/>
        <p:cNvGrpSpPr/>
        <p:nvPr/>
      </p:nvGrpSpPr>
      <p:grpSpPr>
        <a:xfrm>
          <a:off x="0" y="0"/>
          <a:ext cx="0" cy="0"/>
          <a:chOff x="0" y="0"/>
          <a:chExt cx="0" cy="0"/>
        </a:xfrm>
      </p:grpSpPr>
      <p:sp>
        <p:nvSpPr>
          <p:cNvPr id="152" name="Google Shape;152;p25"/>
          <p:cNvSpPr/>
          <p:nvPr/>
        </p:nvSpPr>
        <p:spPr>
          <a:xfrm>
            <a:off x="245529" y="237744"/>
            <a:ext cx="8531352" cy="6382512"/>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25"/>
          <p:cNvSpPr/>
          <p:nvPr/>
        </p:nvSpPr>
        <p:spPr>
          <a:xfrm>
            <a:off x="9020386" y="237744"/>
            <a:ext cx="2926080" cy="6382512"/>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25"/>
          <p:cNvSpPr txBox="1"/>
          <p:nvPr>
            <p:ph type="title"/>
          </p:nvPr>
        </p:nvSpPr>
        <p:spPr>
          <a:xfrm>
            <a:off x="9296400" y="607392"/>
            <a:ext cx="2430780" cy="164592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FFFFFF"/>
              </a:buClr>
              <a:buSzPts val="2800"/>
              <a:buFont typeface="Century Gothic"/>
              <a:buNone/>
              <a:defRPr b="0" sz="2800" cap="none">
                <a:solidFill>
                  <a:srgbClr val="FFFFFF"/>
                </a:solidFill>
                <a:latin typeface="Century Gothic"/>
                <a:ea typeface="Century Gothic"/>
                <a:cs typeface="Century Gothic"/>
                <a:sym typeface="Century Gothic"/>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5" name="Google Shape;155;p25"/>
          <p:cNvSpPr txBox="1"/>
          <p:nvPr>
            <p:ph idx="1" type="body"/>
          </p:nvPr>
        </p:nvSpPr>
        <p:spPr>
          <a:xfrm>
            <a:off x="685800" y="609600"/>
            <a:ext cx="7772400" cy="53340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900"/>
              </a:spcBef>
              <a:spcAft>
                <a:spcPts val="0"/>
              </a:spcAft>
              <a:buSzPts val="1800"/>
              <a:buChar char="◦"/>
              <a:defRPr sz="1800"/>
            </a:lvl1pPr>
            <a:lvl2pPr indent="-330200" lvl="1" marL="914400" algn="l">
              <a:lnSpc>
                <a:spcPct val="100000"/>
              </a:lnSpc>
              <a:spcBef>
                <a:spcPts val="500"/>
              </a:spcBef>
              <a:spcAft>
                <a:spcPts val="0"/>
              </a:spcAft>
              <a:buSzPts val="1600"/>
              <a:buChar char="◦"/>
              <a:defRPr sz="1600"/>
            </a:lvl2pPr>
            <a:lvl3pPr indent="-317500" lvl="2" marL="1371600" algn="l">
              <a:lnSpc>
                <a:spcPct val="100000"/>
              </a:lnSpc>
              <a:spcBef>
                <a:spcPts val="500"/>
              </a:spcBef>
              <a:spcAft>
                <a:spcPts val="0"/>
              </a:spcAft>
              <a:buSzPts val="1400"/>
              <a:buChar char="◦"/>
              <a:defRPr sz="1400"/>
            </a:lvl3pPr>
            <a:lvl4pPr indent="-317500" lvl="3" marL="1828800" algn="l">
              <a:lnSpc>
                <a:spcPct val="100000"/>
              </a:lnSpc>
              <a:spcBef>
                <a:spcPts val="500"/>
              </a:spcBef>
              <a:spcAft>
                <a:spcPts val="0"/>
              </a:spcAft>
              <a:buSzPts val="1400"/>
              <a:buChar char="◦"/>
              <a:defRPr sz="1400"/>
            </a:lvl4pPr>
            <a:lvl5pPr indent="-317500" lvl="4" marL="2286000" algn="l">
              <a:lnSpc>
                <a:spcPct val="100000"/>
              </a:lnSpc>
              <a:spcBef>
                <a:spcPts val="500"/>
              </a:spcBef>
              <a:spcAft>
                <a:spcPts val="0"/>
              </a:spcAft>
              <a:buSzPts val="1400"/>
              <a:buChar char="◦"/>
              <a:defRPr sz="1400"/>
            </a:lvl5pPr>
            <a:lvl6pPr indent="-317500" lvl="5" marL="2743200" algn="l">
              <a:lnSpc>
                <a:spcPct val="100000"/>
              </a:lnSpc>
              <a:spcBef>
                <a:spcPts val="500"/>
              </a:spcBef>
              <a:spcAft>
                <a:spcPts val="0"/>
              </a:spcAft>
              <a:buSzPts val="1400"/>
              <a:buChar char="◦"/>
              <a:defRPr sz="1400"/>
            </a:lvl6pPr>
            <a:lvl7pPr indent="-317500" lvl="6" marL="3200400" algn="l">
              <a:lnSpc>
                <a:spcPct val="100000"/>
              </a:lnSpc>
              <a:spcBef>
                <a:spcPts val="500"/>
              </a:spcBef>
              <a:spcAft>
                <a:spcPts val="0"/>
              </a:spcAft>
              <a:buSzPts val="1400"/>
              <a:buChar char="◦"/>
              <a:defRPr sz="1400"/>
            </a:lvl7pPr>
            <a:lvl8pPr indent="-317500" lvl="7" marL="3657600" algn="l">
              <a:lnSpc>
                <a:spcPct val="100000"/>
              </a:lnSpc>
              <a:spcBef>
                <a:spcPts val="500"/>
              </a:spcBef>
              <a:spcAft>
                <a:spcPts val="0"/>
              </a:spcAft>
              <a:buSzPts val="1400"/>
              <a:buChar char="◦"/>
              <a:defRPr sz="1400"/>
            </a:lvl8pPr>
            <a:lvl9pPr indent="-317500" lvl="8" marL="4114800" algn="l">
              <a:lnSpc>
                <a:spcPct val="100000"/>
              </a:lnSpc>
              <a:spcBef>
                <a:spcPts val="500"/>
              </a:spcBef>
              <a:spcAft>
                <a:spcPts val="0"/>
              </a:spcAft>
              <a:buSzPts val="1400"/>
              <a:buChar char="◦"/>
              <a:defRPr sz="1400"/>
            </a:lvl9pPr>
          </a:lstStyle>
          <a:p/>
        </p:txBody>
      </p:sp>
      <p:sp>
        <p:nvSpPr>
          <p:cNvPr id="156" name="Google Shape;156;p25"/>
          <p:cNvSpPr txBox="1"/>
          <p:nvPr>
            <p:ph idx="2" type="body"/>
          </p:nvPr>
        </p:nvSpPr>
        <p:spPr>
          <a:xfrm>
            <a:off x="9296400" y="2286000"/>
            <a:ext cx="2430780" cy="3505200"/>
          </a:xfrm>
          <a:prstGeom prst="rect">
            <a:avLst/>
          </a:prstGeom>
          <a:noFill/>
          <a:ln>
            <a:noFill/>
          </a:ln>
        </p:spPr>
        <p:txBody>
          <a:bodyPr anchorCtr="0" anchor="t" bIns="45700" lIns="91425" spcFirstLastPara="1" rIns="91425" wrap="square" tIns="45700">
            <a:normAutofit/>
          </a:bodyPr>
          <a:lstStyle>
            <a:lvl1pPr indent="-228600" lvl="0" marL="457200" algn="l">
              <a:lnSpc>
                <a:spcPct val="110000"/>
              </a:lnSpc>
              <a:spcBef>
                <a:spcPts val="800"/>
              </a:spcBef>
              <a:spcAft>
                <a:spcPts val="0"/>
              </a:spcAft>
              <a:buSzPts val="1400"/>
              <a:buNone/>
              <a:defRPr sz="1400">
                <a:solidFill>
                  <a:srgbClr val="FFFFFF"/>
                </a:solidFill>
              </a:defRPr>
            </a:lvl1pPr>
            <a:lvl2pPr indent="-228600" lvl="1" marL="914400" algn="l">
              <a:lnSpc>
                <a:spcPct val="100000"/>
              </a:lnSpc>
              <a:spcBef>
                <a:spcPts val="500"/>
              </a:spcBef>
              <a:spcAft>
                <a:spcPts val="0"/>
              </a:spcAft>
              <a:buSzPts val="1200"/>
              <a:buNone/>
              <a:defRPr sz="1200"/>
            </a:lvl2pPr>
            <a:lvl3pPr indent="-228600" lvl="2" marL="1371600" algn="l">
              <a:lnSpc>
                <a:spcPct val="100000"/>
              </a:lnSpc>
              <a:spcBef>
                <a:spcPts val="500"/>
              </a:spcBef>
              <a:spcAft>
                <a:spcPts val="0"/>
              </a:spcAft>
              <a:buSzPts val="1000"/>
              <a:buNone/>
              <a:defRPr sz="1000"/>
            </a:lvl3pPr>
            <a:lvl4pPr indent="-228600" lvl="3" marL="1828800" algn="l">
              <a:lnSpc>
                <a:spcPct val="100000"/>
              </a:lnSpc>
              <a:spcBef>
                <a:spcPts val="500"/>
              </a:spcBef>
              <a:spcAft>
                <a:spcPts val="0"/>
              </a:spcAft>
              <a:buSzPts val="900"/>
              <a:buNone/>
              <a:defRPr sz="900"/>
            </a:lvl4pPr>
            <a:lvl5pPr indent="-228600" lvl="4" marL="2286000" algn="l">
              <a:lnSpc>
                <a:spcPct val="100000"/>
              </a:lnSpc>
              <a:spcBef>
                <a:spcPts val="500"/>
              </a:spcBef>
              <a:spcAft>
                <a:spcPts val="0"/>
              </a:spcAft>
              <a:buSzPts val="900"/>
              <a:buNone/>
              <a:defRPr sz="900"/>
            </a:lvl5pPr>
            <a:lvl6pPr indent="-228600" lvl="5" marL="2743200" algn="l">
              <a:lnSpc>
                <a:spcPct val="100000"/>
              </a:lnSpc>
              <a:spcBef>
                <a:spcPts val="500"/>
              </a:spcBef>
              <a:spcAft>
                <a:spcPts val="0"/>
              </a:spcAft>
              <a:buSzPts val="900"/>
              <a:buNone/>
              <a:defRPr sz="900"/>
            </a:lvl6pPr>
            <a:lvl7pPr indent="-228600" lvl="6" marL="3200400" algn="l">
              <a:lnSpc>
                <a:spcPct val="100000"/>
              </a:lnSpc>
              <a:spcBef>
                <a:spcPts val="500"/>
              </a:spcBef>
              <a:spcAft>
                <a:spcPts val="0"/>
              </a:spcAft>
              <a:buSzPts val="900"/>
              <a:buNone/>
              <a:defRPr sz="900"/>
            </a:lvl7pPr>
            <a:lvl8pPr indent="-228600" lvl="7" marL="3657600" algn="l">
              <a:lnSpc>
                <a:spcPct val="100000"/>
              </a:lnSpc>
              <a:spcBef>
                <a:spcPts val="500"/>
              </a:spcBef>
              <a:spcAft>
                <a:spcPts val="0"/>
              </a:spcAft>
              <a:buSzPts val="900"/>
              <a:buNone/>
              <a:defRPr sz="900"/>
            </a:lvl8pPr>
            <a:lvl9pPr indent="-228600" lvl="8" marL="4114800" algn="l">
              <a:lnSpc>
                <a:spcPct val="100000"/>
              </a:lnSpc>
              <a:spcBef>
                <a:spcPts val="500"/>
              </a:spcBef>
              <a:spcAft>
                <a:spcPts val="0"/>
              </a:spcAft>
              <a:buSzPts val="900"/>
              <a:buNone/>
              <a:defRPr sz="900"/>
            </a:lvl9pPr>
          </a:lstStyle>
          <a:p/>
        </p:txBody>
      </p:sp>
      <p:sp>
        <p:nvSpPr>
          <p:cNvPr id="157" name="Google Shape;157;p25"/>
          <p:cNvSpPr txBox="1"/>
          <p:nvPr>
            <p:ph idx="10" type="dt"/>
          </p:nvPr>
        </p:nvSpPr>
        <p:spPr>
          <a:xfrm>
            <a:off x="274320" y="6307672"/>
            <a:ext cx="2743200" cy="27432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8" name="Google Shape;158;p25"/>
          <p:cNvSpPr txBox="1"/>
          <p:nvPr>
            <p:ph idx="11" type="ftr"/>
          </p:nvPr>
        </p:nvSpPr>
        <p:spPr>
          <a:xfrm>
            <a:off x="3489960" y="6307672"/>
            <a:ext cx="5212080" cy="274320"/>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9" name="Google Shape;159;p25"/>
          <p:cNvSpPr txBox="1"/>
          <p:nvPr>
            <p:ph idx="12" type="sldNum"/>
          </p:nvPr>
        </p:nvSpPr>
        <p:spPr>
          <a:xfrm>
            <a:off x="10393677" y="6223002"/>
            <a:ext cx="1463040" cy="27432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sz="1000">
                <a:solidFill>
                  <a:srgbClr val="FFFFFF"/>
                </a:solidFill>
                <a:latin typeface="Century Gothic"/>
                <a:ea typeface="Century Gothic"/>
                <a:cs typeface="Century Gothic"/>
                <a:sym typeface="Century Gothic"/>
              </a:defRPr>
            </a:lvl1pPr>
            <a:lvl2pPr indent="0" lvl="1" marL="0" algn="r">
              <a:spcBef>
                <a:spcPts val="0"/>
              </a:spcBef>
              <a:buNone/>
              <a:defRPr sz="1000">
                <a:solidFill>
                  <a:srgbClr val="FFFFFF"/>
                </a:solidFill>
                <a:latin typeface="Century Gothic"/>
                <a:ea typeface="Century Gothic"/>
                <a:cs typeface="Century Gothic"/>
                <a:sym typeface="Century Gothic"/>
              </a:defRPr>
            </a:lvl2pPr>
            <a:lvl3pPr indent="0" lvl="2" marL="0" algn="r">
              <a:spcBef>
                <a:spcPts val="0"/>
              </a:spcBef>
              <a:buNone/>
              <a:defRPr sz="1000">
                <a:solidFill>
                  <a:srgbClr val="FFFFFF"/>
                </a:solidFill>
                <a:latin typeface="Century Gothic"/>
                <a:ea typeface="Century Gothic"/>
                <a:cs typeface="Century Gothic"/>
                <a:sym typeface="Century Gothic"/>
              </a:defRPr>
            </a:lvl3pPr>
            <a:lvl4pPr indent="0" lvl="3" marL="0" algn="r">
              <a:spcBef>
                <a:spcPts val="0"/>
              </a:spcBef>
              <a:buNone/>
              <a:defRPr sz="1000">
                <a:solidFill>
                  <a:srgbClr val="FFFFFF"/>
                </a:solidFill>
                <a:latin typeface="Century Gothic"/>
                <a:ea typeface="Century Gothic"/>
                <a:cs typeface="Century Gothic"/>
                <a:sym typeface="Century Gothic"/>
              </a:defRPr>
            </a:lvl4pPr>
            <a:lvl5pPr indent="0" lvl="4" marL="0" algn="r">
              <a:spcBef>
                <a:spcPts val="0"/>
              </a:spcBef>
              <a:buNone/>
              <a:defRPr sz="1000">
                <a:solidFill>
                  <a:srgbClr val="FFFFFF"/>
                </a:solidFill>
                <a:latin typeface="Century Gothic"/>
                <a:ea typeface="Century Gothic"/>
                <a:cs typeface="Century Gothic"/>
                <a:sym typeface="Century Gothic"/>
              </a:defRPr>
            </a:lvl5pPr>
            <a:lvl6pPr indent="0" lvl="5" marL="0" algn="r">
              <a:spcBef>
                <a:spcPts val="0"/>
              </a:spcBef>
              <a:buNone/>
              <a:defRPr sz="1000">
                <a:solidFill>
                  <a:srgbClr val="FFFFFF"/>
                </a:solidFill>
                <a:latin typeface="Century Gothic"/>
                <a:ea typeface="Century Gothic"/>
                <a:cs typeface="Century Gothic"/>
                <a:sym typeface="Century Gothic"/>
              </a:defRPr>
            </a:lvl6pPr>
            <a:lvl7pPr indent="0" lvl="6" marL="0" algn="r">
              <a:spcBef>
                <a:spcPts val="0"/>
              </a:spcBef>
              <a:buNone/>
              <a:defRPr sz="1000">
                <a:solidFill>
                  <a:srgbClr val="FFFFFF"/>
                </a:solidFill>
                <a:latin typeface="Century Gothic"/>
                <a:ea typeface="Century Gothic"/>
                <a:cs typeface="Century Gothic"/>
                <a:sym typeface="Century Gothic"/>
              </a:defRPr>
            </a:lvl7pPr>
            <a:lvl8pPr indent="0" lvl="7" marL="0" algn="r">
              <a:spcBef>
                <a:spcPts val="0"/>
              </a:spcBef>
              <a:buNone/>
              <a:defRPr sz="1000">
                <a:solidFill>
                  <a:srgbClr val="FFFFFF"/>
                </a:solidFill>
                <a:latin typeface="Century Gothic"/>
                <a:ea typeface="Century Gothic"/>
                <a:cs typeface="Century Gothic"/>
                <a:sym typeface="Century Gothic"/>
              </a:defRPr>
            </a:lvl8pPr>
            <a:lvl9pPr indent="0" lvl="8" marL="0" algn="r">
              <a:spcBef>
                <a:spcPts val="0"/>
              </a:spcBef>
              <a:buNone/>
              <a:defRPr sz="1000">
                <a:solidFill>
                  <a:srgbClr val="FFFFFF"/>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
        <p:nvSpPr>
          <p:cNvPr id="160" name="Google Shape;160;p25"/>
          <p:cNvSpPr/>
          <p:nvPr/>
        </p:nvSpPr>
        <p:spPr>
          <a:xfrm>
            <a:off x="9157546" y="374904"/>
            <a:ext cx="2651760" cy="6108192"/>
          </a:xfrm>
          <a:prstGeom prst="rect">
            <a:avLst/>
          </a:prstGeom>
          <a:noFill/>
          <a:ln cap="sq" cmpd="sng" w="9525">
            <a:solidFill>
              <a:srgbClr val="FFFFFF"/>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showMasterSp="0" type="picTx">
  <p:cSld name="PICTURE_WITH_CAPTION_TEXT">
    <p:spTree>
      <p:nvGrpSpPr>
        <p:cNvPr id="161" name="Shape 161"/>
        <p:cNvGrpSpPr/>
        <p:nvPr/>
      </p:nvGrpSpPr>
      <p:grpSpPr>
        <a:xfrm>
          <a:off x="0" y="0"/>
          <a:ext cx="0" cy="0"/>
          <a:chOff x="0" y="0"/>
          <a:chExt cx="0" cy="0"/>
        </a:xfrm>
      </p:grpSpPr>
      <p:sp>
        <p:nvSpPr>
          <p:cNvPr id="162" name="Google Shape;162;p26"/>
          <p:cNvSpPr/>
          <p:nvPr/>
        </p:nvSpPr>
        <p:spPr>
          <a:xfrm>
            <a:off x="9020386" y="237744"/>
            <a:ext cx="2926080" cy="6382512"/>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26"/>
          <p:cNvSpPr txBox="1"/>
          <p:nvPr>
            <p:ph type="title"/>
          </p:nvPr>
        </p:nvSpPr>
        <p:spPr>
          <a:xfrm>
            <a:off x="9296400" y="603504"/>
            <a:ext cx="2432304" cy="164592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rgbClr val="FFFFFF"/>
              </a:buClr>
              <a:buSzPts val="2800"/>
              <a:buFont typeface="Century Gothic"/>
              <a:buNone/>
              <a:defRPr b="0" sz="2800">
                <a:solidFill>
                  <a:srgbClr val="FFFFFF"/>
                </a:solidFill>
                <a:latin typeface="Century Gothic"/>
                <a:ea typeface="Century Gothic"/>
                <a:cs typeface="Century Gothic"/>
                <a:sym typeface="Century Gothic"/>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4" name="Google Shape;164;p26"/>
          <p:cNvSpPr/>
          <p:nvPr>
            <p:ph idx="2" type="pic"/>
          </p:nvPr>
        </p:nvSpPr>
        <p:spPr>
          <a:xfrm>
            <a:off x="228599" y="237744"/>
            <a:ext cx="8531352" cy="6382512"/>
          </a:xfrm>
          <a:prstGeom prst="rect">
            <a:avLst/>
          </a:prstGeom>
          <a:solidFill>
            <a:srgbClr val="76CEEF"/>
          </a:solidFill>
          <a:ln>
            <a:noFill/>
          </a:ln>
        </p:spPr>
      </p:sp>
      <p:sp>
        <p:nvSpPr>
          <p:cNvPr id="165" name="Google Shape;165;p26"/>
          <p:cNvSpPr txBox="1"/>
          <p:nvPr>
            <p:ph idx="1" type="body"/>
          </p:nvPr>
        </p:nvSpPr>
        <p:spPr>
          <a:xfrm>
            <a:off x="9296400" y="2286000"/>
            <a:ext cx="2432304" cy="3502152"/>
          </a:xfrm>
          <a:prstGeom prst="rect">
            <a:avLst/>
          </a:prstGeom>
          <a:noFill/>
          <a:ln>
            <a:noFill/>
          </a:ln>
        </p:spPr>
        <p:txBody>
          <a:bodyPr anchorCtr="0" anchor="t" bIns="45700" lIns="91425" spcFirstLastPara="1" rIns="91425" wrap="square" tIns="45700">
            <a:normAutofit/>
          </a:bodyPr>
          <a:lstStyle>
            <a:lvl1pPr indent="-228600" lvl="0" marL="457200" algn="l">
              <a:lnSpc>
                <a:spcPct val="110000"/>
              </a:lnSpc>
              <a:spcBef>
                <a:spcPts val="800"/>
              </a:spcBef>
              <a:spcAft>
                <a:spcPts val="0"/>
              </a:spcAft>
              <a:buSzPts val="1400"/>
              <a:buNone/>
              <a:defRPr sz="1400">
                <a:solidFill>
                  <a:srgbClr val="FFFFFF"/>
                </a:solidFill>
              </a:defRPr>
            </a:lvl1pPr>
            <a:lvl2pPr indent="-228600" lvl="1" marL="914400" algn="l">
              <a:lnSpc>
                <a:spcPct val="100000"/>
              </a:lnSpc>
              <a:spcBef>
                <a:spcPts val="500"/>
              </a:spcBef>
              <a:spcAft>
                <a:spcPts val="0"/>
              </a:spcAft>
              <a:buSzPts val="1200"/>
              <a:buNone/>
              <a:defRPr sz="1200"/>
            </a:lvl2pPr>
            <a:lvl3pPr indent="-228600" lvl="2" marL="1371600" algn="l">
              <a:lnSpc>
                <a:spcPct val="100000"/>
              </a:lnSpc>
              <a:spcBef>
                <a:spcPts val="500"/>
              </a:spcBef>
              <a:spcAft>
                <a:spcPts val="0"/>
              </a:spcAft>
              <a:buSzPts val="1000"/>
              <a:buNone/>
              <a:defRPr sz="1000"/>
            </a:lvl3pPr>
            <a:lvl4pPr indent="-228600" lvl="3" marL="1828800" algn="l">
              <a:lnSpc>
                <a:spcPct val="100000"/>
              </a:lnSpc>
              <a:spcBef>
                <a:spcPts val="500"/>
              </a:spcBef>
              <a:spcAft>
                <a:spcPts val="0"/>
              </a:spcAft>
              <a:buSzPts val="900"/>
              <a:buNone/>
              <a:defRPr sz="900"/>
            </a:lvl4pPr>
            <a:lvl5pPr indent="-228600" lvl="4" marL="2286000" algn="l">
              <a:lnSpc>
                <a:spcPct val="100000"/>
              </a:lnSpc>
              <a:spcBef>
                <a:spcPts val="500"/>
              </a:spcBef>
              <a:spcAft>
                <a:spcPts val="0"/>
              </a:spcAft>
              <a:buSzPts val="900"/>
              <a:buNone/>
              <a:defRPr sz="900"/>
            </a:lvl5pPr>
            <a:lvl6pPr indent="-228600" lvl="5" marL="2743200" algn="l">
              <a:lnSpc>
                <a:spcPct val="100000"/>
              </a:lnSpc>
              <a:spcBef>
                <a:spcPts val="500"/>
              </a:spcBef>
              <a:spcAft>
                <a:spcPts val="0"/>
              </a:spcAft>
              <a:buSzPts val="900"/>
              <a:buNone/>
              <a:defRPr sz="900"/>
            </a:lvl6pPr>
            <a:lvl7pPr indent="-228600" lvl="6" marL="3200400" algn="l">
              <a:lnSpc>
                <a:spcPct val="100000"/>
              </a:lnSpc>
              <a:spcBef>
                <a:spcPts val="500"/>
              </a:spcBef>
              <a:spcAft>
                <a:spcPts val="0"/>
              </a:spcAft>
              <a:buSzPts val="900"/>
              <a:buNone/>
              <a:defRPr sz="900"/>
            </a:lvl7pPr>
            <a:lvl8pPr indent="-228600" lvl="7" marL="3657600" algn="l">
              <a:lnSpc>
                <a:spcPct val="100000"/>
              </a:lnSpc>
              <a:spcBef>
                <a:spcPts val="500"/>
              </a:spcBef>
              <a:spcAft>
                <a:spcPts val="0"/>
              </a:spcAft>
              <a:buSzPts val="900"/>
              <a:buNone/>
              <a:defRPr sz="900"/>
            </a:lvl8pPr>
            <a:lvl9pPr indent="-228600" lvl="8" marL="4114800" algn="l">
              <a:lnSpc>
                <a:spcPct val="100000"/>
              </a:lnSpc>
              <a:spcBef>
                <a:spcPts val="500"/>
              </a:spcBef>
              <a:spcAft>
                <a:spcPts val="0"/>
              </a:spcAft>
              <a:buSzPts val="900"/>
              <a:buNone/>
              <a:defRPr sz="900"/>
            </a:lvl9pPr>
          </a:lstStyle>
          <a:p/>
        </p:txBody>
      </p:sp>
      <p:sp>
        <p:nvSpPr>
          <p:cNvPr id="166" name="Google Shape;166;p26"/>
          <p:cNvSpPr txBox="1"/>
          <p:nvPr>
            <p:ph idx="10" type="dt"/>
          </p:nvPr>
        </p:nvSpPr>
        <p:spPr>
          <a:xfrm>
            <a:off x="274320" y="6307672"/>
            <a:ext cx="2743200" cy="27432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7" name="Google Shape;167;p26"/>
          <p:cNvSpPr txBox="1"/>
          <p:nvPr>
            <p:ph idx="11" type="ftr"/>
          </p:nvPr>
        </p:nvSpPr>
        <p:spPr>
          <a:xfrm>
            <a:off x="3489960" y="6307672"/>
            <a:ext cx="5212080" cy="274320"/>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1400"/>
              <a:buNone/>
              <a:defRPr sz="1000">
                <a:solidFill>
                  <a:srgbClr val="FFFFFF"/>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8" name="Google Shape;168;p26"/>
          <p:cNvSpPr txBox="1"/>
          <p:nvPr>
            <p:ph idx="12" type="sldNum"/>
          </p:nvPr>
        </p:nvSpPr>
        <p:spPr>
          <a:xfrm>
            <a:off x="10396728" y="6227064"/>
            <a:ext cx="1463040" cy="27432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sz="1000">
                <a:solidFill>
                  <a:srgbClr val="FFFFFF"/>
                </a:solidFill>
                <a:latin typeface="Century Gothic"/>
                <a:ea typeface="Century Gothic"/>
                <a:cs typeface="Century Gothic"/>
                <a:sym typeface="Century Gothic"/>
              </a:defRPr>
            </a:lvl1pPr>
            <a:lvl2pPr indent="0" lvl="1" marL="0" algn="r">
              <a:spcBef>
                <a:spcPts val="0"/>
              </a:spcBef>
              <a:buNone/>
              <a:defRPr sz="1000">
                <a:solidFill>
                  <a:srgbClr val="FFFFFF"/>
                </a:solidFill>
                <a:latin typeface="Century Gothic"/>
                <a:ea typeface="Century Gothic"/>
                <a:cs typeface="Century Gothic"/>
                <a:sym typeface="Century Gothic"/>
              </a:defRPr>
            </a:lvl2pPr>
            <a:lvl3pPr indent="0" lvl="2" marL="0" algn="r">
              <a:spcBef>
                <a:spcPts val="0"/>
              </a:spcBef>
              <a:buNone/>
              <a:defRPr sz="1000">
                <a:solidFill>
                  <a:srgbClr val="FFFFFF"/>
                </a:solidFill>
                <a:latin typeface="Century Gothic"/>
                <a:ea typeface="Century Gothic"/>
                <a:cs typeface="Century Gothic"/>
                <a:sym typeface="Century Gothic"/>
              </a:defRPr>
            </a:lvl3pPr>
            <a:lvl4pPr indent="0" lvl="3" marL="0" algn="r">
              <a:spcBef>
                <a:spcPts val="0"/>
              </a:spcBef>
              <a:buNone/>
              <a:defRPr sz="1000">
                <a:solidFill>
                  <a:srgbClr val="FFFFFF"/>
                </a:solidFill>
                <a:latin typeface="Century Gothic"/>
                <a:ea typeface="Century Gothic"/>
                <a:cs typeface="Century Gothic"/>
                <a:sym typeface="Century Gothic"/>
              </a:defRPr>
            </a:lvl4pPr>
            <a:lvl5pPr indent="0" lvl="4" marL="0" algn="r">
              <a:spcBef>
                <a:spcPts val="0"/>
              </a:spcBef>
              <a:buNone/>
              <a:defRPr sz="1000">
                <a:solidFill>
                  <a:srgbClr val="FFFFFF"/>
                </a:solidFill>
                <a:latin typeface="Century Gothic"/>
                <a:ea typeface="Century Gothic"/>
                <a:cs typeface="Century Gothic"/>
                <a:sym typeface="Century Gothic"/>
              </a:defRPr>
            </a:lvl5pPr>
            <a:lvl6pPr indent="0" lvl="5" marL="0" algn="r">
              <a:spcBef>
                <a:spcPts val="0"/>
              </a:spcBef>
              <a:buNone/>
              <a:defRPr sz="1000">
                <a:solidFill>
                  <a:srgbClr val="FFFFFF"/>
                </a:solidFill>
                <a:latin typeface="Century Gothic"/>
                <a:ea typeface="Century Gothic"/>
                <a:cs typeface="Century Gothic"/>
                <a:sym typeface="Century Gothic"/>
              </a:defRPr>
            </a:lvl6pPr>
            <a:lvl7pPr indent="0" lvl="6" marL="0" algn="r">
              <a:spcBef>
                <a:spcPts val="0"/>
              </a:spcBef>
              <a:buNone/>
              <a:defRPr sz="1000">
                <a:solidFill>
                  <a:srgbClr val="FFFFFF"/>
                </a:solidFill>
                <a:latin typeface="Century Gothic"/>
                <a:ea typeface="Century Gothic"/>
                <a:cs typeface="Century Gothic"/>
                <a:sym typeface="Century Gothic"/>
              </a:defRPr>
            </a:lvl7pPr>
            <a:lvl8pPr indent="0" lvl="7" marL="0" algn="r">
              <a:spcBef>
                <a:spcPts val="0"/>
              </a:spcBef>
              <a:buNone/>
              <a:defRPr sz="1000">
                <a:solidFill>
                  <a:srgbClr val="FFFFFF"/>
                </a:solidFill>
                <a:latin typeface="Century Gothic"/>
                <a:ea typeface="Century Gothic"/>
                <a:cs typeface="Century Gothic"/>
                <a:sym typeface="Century Gothic"/>
              </a:defRPr>
            </a:lvl8pPr>
            <a:lvl9pPr indent="0" lvl="8" marL="0" algn="r">
              <a:spcBef>
                <a:spcPts val="0"/>
              </a:spcBef>
              <a:buNone/>
              <a:defRPr sz="1000">
                <a:solidFill>
                  <a:srgbClr val="FFFFFF"/>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
        <p:nvSpPr>
          <p:cNvPr id="169" name="Google Shape;169;p26"/>
          <p:cNvSpPr/>
          <p:nvPr/>
        </p:nvSpPr>
        <p:spPr>
          <a:xfrm>
            <a:off x="9157546" y="374904"/>
            <a:ext cx="2651760" cy="6108192"/>
          </a:xfrm>
          <a:prstGeom prst="rect">
            <a:avLst/>
          </a:prstGeom>
          <a:noFill/>
          <a:ln cap="sq" cmpd="sng" w="9525">
            <a:solidFill>
              <a:srgbClr val="FFFFFF"/>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70" name="Shape 170"/>
        <p:cNvGrpSpPr/>
        <p:nvPr/>
      </p:nvGrpSpPr>
      <p:grpSpPr>
        <a:xfrm>
          <a:off x="0" y="0"/>
          <a:ext cx="0" cy="0"/>
          <a:chOff x="0" y="0"/>
          <a:chExt cx="0" cy="0"/>
        </a:xfrm>
      </p:grpSpPr>
      <p:sp>
        <p:nvSpPr>
          <p:cNvPr id="171" name="Google Shape;171;p27"/>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2" name="Google Shape;172;p27"/>
          <p:cNvSpPr txBox="1"/>
          <p:nvPr>
            <p:ph idx="1" type="body"/>
          </p:nvPr>
        </p:nvSpPr>
        <p:spPr>
          <a:xfrm rot="5400000">
            <a:off x="4130040" y="-960120"/>
            <a:ext cx="3931920" cy="100584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900"/>
              </a:spcBef>
              <a:spcAft>
                <a:spcPts val="0"/>
              </a:spcAft>
              <a:buSzPts val="1800"/>
              <a:buChar char="◦"/>
              <a:defRPr/>
            </a:lvl1pPr>
            <a:lvl2pPr indent="-342900" lvl="1" marL="914400" algn="l">
              <a:lnSpc>
                <a:spcPct val="100000"/>
              </a:lnSpc>
              <a:spcBef>
                <a:spcPts val="500"/>
              </a:spcBef>
              <a:spcAft>
                <a:spcPts val="0"/>
              </a:spcAft>
              <a:buSzPts val="1800"/>
              <a:buChar char="◦"/>
              <a:defRPr/>
            </a:lvl2pPr>
            <a:lvl3pPr indent="-342900" lvl="2" marL="1371600" algn="l">
              <a:lnSpc>
                <a:spcPct val="100000"/>
              </a:lnSpc>
              <a:spcBef>
                <a:spcPts val="500"/>
              </a:spcBef>
              <a:spcAft>
                <a:spcPts val="0"/>
              </a:spcAft>
              <a:buSzPts val="1800"/>
              <a:buChar char="◦"/>
              <a:defRPr/>
            </a:lvl3pPr>
            <a:lvl4pPr indent="-342900" lvl="3" marL="1828800" algn="l">
              <a:lnSpc>
                <a:spcPct val="100000"/>
              </a:lnSpc>
              <a:spcBef>
                <a:spcPts val="500"/>
              </a:spcBef>
              <a:spcAft>
                <a:spcPts val="0"/>
              </a:spcAft>
              <a:buSzPts val="1800"/>
              <a:buChar char="◦"/>
              <a:defRPr/>
            </a:lvl4pPr>
            <a:lvl5pPr indent="-342900" lvl="4" marL="2286000" algn="l">
              <a:lnSpc>
                <a:spcPct val="100000"/>
              </a:lnSpc>
              <a:spcBef>
                <a:spcPts val="500"/>
              </a:spcBef>
              <a:spcAft>
                <a:spcPts val="0"/>
              </a:spcAft>
              <a:buSzPts val="1800"/>
              <a:buChar char="◦"/>
              <a:defRPr/>
            </a:lvl5pPr>
            <a:lvl6pPr indent="-342900" lvl="5" marL="2743200" algn="l">
              <a:lnSpc>
                <a:spcPct val="100000"/>
              </a:lnSpc>
              <a:spcBef>
                <a:spcPts val="500"/>
              </a:spcBef>
              <a:spcAft>
                <a:spcPts val="0"/>
              </a:spcAft>
              <a:buSzPts val="1800"/>
              <a:buChar char="◦"/>
              <a:defRPr/>
            </a:lvl6pPr>
            <a:lvl7pPr indent="-342900" lvl="6" marL="3200400" algn="l">
              <a:lnSpc>
                <a:spcPct val="100000"/>
              </a:lnSpc>
              <a:spcBef>
                <a:spcPts val="500"/>
              </a:spcBef>
              <a:spcAft>
                <a:spcPts val="0"/>
              </a:spcAft>
              <a:buSzPts val="1800"/>
              <a:buChar char="◦"/>
              <a:defRPr/>
            </a:lvl7pPr>
            <a:lvl8pPr indent="-342900" lvl="7" marL="3657600" algn="l">
              <a:lnSpc>
                <a:spcPct val="100000"/>
              </a:lnSpc>
              <a:spcBef>
                <a:spcPts val="500"/>
              </a:spcBef>
              <a:spcAft>
                <a:spcPts val="0"/>
              </a:spcAft>
              <a:buSzPts val="1800"/>
              <a:buChar char="◦"/>
              <a:defRPr/>
            </a:lvl8pPr>
            <a:lvl9pPr indent="-342900" lvl="8" marL="4114800" algn="l">
              <a:lnSpc>
                <a:spcPct val="100000"/>
              </a:lnSpc>
              <a:spcBef>
                <a:spcPts val="500"/>
              </a:spcBef>
              <a:spcAft>
                <a:spcPts val="0"/>
              </a:spcAft>
              <a:buSzPts val="1800"/>
              <a:buChar char="◦"/>
              <a:defRPr/>
            </a:lvl9pPr>
          </a:lstStyle>
          <a:p/>
        </p:txBody>
      </p:sp>
      <p:sp>
        <p:nvSpPr>
          <p:cNvPr id="173" name="Google Shape;173;p27"/>
          <p:cNvSpPr txBox="1"/>
          <p:nvPr>
            <p:ph idx="10" type="dt"/>
          </p:nvPr>
        </p:nvSpPr>
        <p:spPr>
          <a:xfrm>
            <a:off x="274320" y="6307672"/>
            <a:ext cx="2743200" cy="27432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4" name="Google Shape;174;p27"/>
          <p:cNvSpPr txBox="1"/>
          <p:nvPr>
            <p:ph idx="11" type="ftr"/>
          </p:nvPr>
        </p:nvSpPr>
        <p:spPr>
          <a:xfrm>
            <a:off x="3489960" y="6307672"/>
            <a:ext cx="5212080" cy="274320"/>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5" name="Google Shape;175;p27"/>
          <p:cNvSpPr txBox="1"/>
          <p:nvPr>
            <p:ph idx="12" type="sldNum"/>
          </p:nvPr>
        </p:nvSpPr>
        <p:spPr>
          <a:xfrm>
            <a:off x="10469880" y="6307672"/>
            <a:ext cx="1463040" cy="27432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76" name="Shape 176"/>
        <p:cNvGrpSpPr/>
        <p:nvPr/>
      </p:nvGrpSpPr>
      <p:grpSpPr>
        <a:xfrm>
          <a:off x="0" y="0"/>
          <a:ext cx="0" cy="0"/>
          <a:chOff x="0" y="0"/>
          <a:chExt cx="0" cy="0"/>
        </a:xfrm>
      </p:grpSpPr>
      <p:sp>
        <p:nvSpPr>
          <p:cNvPr id="177" name="Google Shape;177;p28"/>
          <p:cNvSpPr txBox="1"/>
          <p:nvPr>
            <p:ph type="title"/>
          </p:nvPr>
        </p:nvSpPr>
        <p:spPr>
          <a:xfrm rot="5400000">
            <a:off x="7543800" y="2209800"/>
            <a:ext cx="5257800" cy="23622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8" name="Google Shape;178;p28"/>
          <p:cNvSpPr txBox="1"/>
          <p:nvPr>
            <p:ph idx="1" type="body"/>
          </p:nvPr>
        </p:nvSpPr>
        <p:spPr>
          <a:xfrm rot="5400000">
            <a:off x="2247900" y="-647700"/>
            <a:ext cx="5257800" cy="80772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900"/>
              </a:spcBef>
              <a:spcAft>
                <a:spcPts val="0"/>
              </a:spcAft>
              <a:buSzPts val="1800"/>
              <a:buChar char="◦"/>
              <a:defRPr/>
            </a:lvl1pPr>
            <a:lvl2pPr indent="-342900" lvl="1" marL="914400" algn="l">
              <a:lnSpc>
                <a:spcPct val="100000"/>
              </a:lnSpc>
              <a:spcBef>
                <a:spcPts val="500"/>
              </a:spcBef>
              <a:spcAft>
                <a:spcPts val="0"/>
              </a:spcAft>
              <a:buSzPts val="1800"/>
              <a:buChar char="◦"/>
              <a:defRPr/>
            </a:lvl2pPr>
            <a:lvl3pPr indent="-342900" lvl="2" marL="1371600" algn="l">
              <a:lnSpc>
                <a:spcPct val="100000"/>
              </a:lnSpc>
              <a:spcBef>
                <a:spcPts val="500"/>
              </a:spcBef>
              <a:spcAft>
                <a:spcPts val="0"/>
              </a:spcAft>
              <a:buSzPts val="1800"/>
              <a:buChar char="◦"/>
              <a:defRPr/>
            </a:lvl3pPr>
            <a:lvl4pPr indent="-342900" lvl="3" marL="1828800" algn="l">
              <a:lnSpc>
                <a:spcPct val="100000"/>
              </a:lnSpc>
              <a:spcBef>
                <a:spcPts val="500"/>
              </a:spcBef>
              <a:spcAft>
                <a:spcPts val="0"/>
              </a:spcAft>
              <a:buSzPts val="1800"/>
              <a:buChar char="◦"/>
              <a:defRPr/>
            </a:lvl4pPr>
            <a:lvl5pPr indent="-342900" lvl="4" marL="2286000" algn="l">
              <a:lnSpc>
                <a:spcPct val="100000"/>
              </a:lnSpc>
              <a:spcBef>
                <a:spcPts val="500"/>
              </a:spcBef>
              <a:spcAft>
                <a:spcPts val="0"/>
              </a:spcAft>
              <a:buSzPts val="1800"/>
              <a:buChar char="◦"/>
              <a:defRPr/>
            </a:lvl5pPr>
            <a:lvl6pPr indent="-342900" lvl="5" marL="2743200" algn="l">
              <a:lnSpc>
                <a:spcPct val="100000"/>
              </a:lnSpc>
              <a:spcBef>
                <a:spcPts val="500"/>
              </a:spcBef>
              <a:spcAft>
                <a:spcPts val="0"/>
              </a:spcAft>
              <a:buSzPts val="1800"/>
              <a:buChar char="◦"/>
              <a:defRPr/>
            </a:lvl6pPr>
            <a:lvl7pPr indent="-342900" lvl="6" marL="3200400" algn="l">
              <a:lnSpc>
                <a:spcPct val="100000"/>
              </a:lnSpc>
              <a:spcBef>
                <a:spcPts val="500"/>
              </a:spcBef>
              <a:spcAft>
                <a:spcPts val="0"/>
              </a:spcAft>
              <a:buSzPts val="1800"/>
              <a:buChar char="◦"/>
              <a:defRPr/>
            </a:lvl7pPr>
            <a:lvl8pPr indent="-342900" lvl="7" marL="3657600" algn="l">
              <a:lnSpc>
                <a:spcPct val="100000"/>
              </a:lnSpc>
              <a:spcBef>
                <a:spcPts val="500"/>
              </a:spcBef>
              <a:spcAft>
                <a:spcPts val="0"/>
              </a:spcAft>
              <a:buSzPts val="1800"/>
              <a:buChar char="◦"/>
              <a:defRPr/>
            </a:lvl8pPr>
            <a:lvl9pPr indent="-342900" lvl="8" marL="4114800" algn="l">
              <a:lnSpc>
                <a:spcPct val="100000"/>
              </a:lnSpc>
              <a:spcBef>
                <a:spcPts val="500"/>
              </a:spcBef>
              <a:spcAft>
                <a:spcPts val="0"/>
              </a:spcAft>
              <a:buSzPts val="1800"/>
              <a:buChar char="◦"/>
              <a:defRPr/>
            </a:lvl9pPr>
          </a:lstStyle>
          <a:p/>
        </p:txBody>
      </p:sp>
      <p:sp>
        <p:nvSpPr>
          <p:cNvPr id="179" name="Google Shape;179;p28"/>
          <p:cNvSpPr txBox="1"/>
          <p:nvPr>
            <p:ph idx="10" type="dt"/>
          </p:nvPr>
        </p:nvSpPr>
        <p:spPr>
          <a:xfrm>
            <a:off x="274320" y="6307672"/>
            <a:ext cx="2743200" cy="27432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0" name="Google Shape;180;p28"/>
          <p:cNvSpPr txBox="1"/>
          <p:nvPr>
            <p:ph idx="11" type="ftr"/>
          </p:nvPr>
        </p:nvSpPr>
        <p:spPr>
          <a:xfrm>
            <a:off x="3489960" y="6307672"/>
            <a:ext cx="5212080" cy="274320"/>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1" name="Google Shape;181;p28"/>
          <p:cNvSpPr txBox="1"/>
          <p:nvPr>
            <p:ph idx="12" type="sldNum"/>
          </p:nvPr>
        </p:nvSpPr>
        <p:spPr>
          <a:xfrm>
            <a:off x="10469880" y="6307672"/>
            <a:ext cx="1463040" cy="27432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1.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2" name="Google Shape;12;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 name="Google Shape;13;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 name="Google Shape;14;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757575"/>
                </a:solidFill>
                <a:latin typeface="Arial"/>
                <a:ea typeface="Arial"/>
                <a:cs typeface="Arial"/>
                <a:sym typeface="Arial"/>
              </a:defRPr>
            </a:lvl1pPr>
            <a:lvl2pPr indent="0" lvl="1" marL="0" marR="0" rtl="0" algn="r">
              <a:spcBef>
                <a:spcPts val="0"/>
              </a:spcBef>
              <a:buNone/>
              <a:defRPr b="0" i="0" sz="1200" u="none" cap="none" strike="noStrike">
                <a:solidFill>
                  <a:srgbClr val="757575"/>
                </a:solidFill>
                <a:latin typeface="Arial"/>
                <a:ea typeface="Arial"/>
                <a:cs typeface="Arial"/>
                <a:sym typeface="Arial"/>
              </a:defRPr>
            </a:lvl2pPr>
            <a:lvl3pPr indent="0" lvl="2" marL="0" marR="0" rtl="0" algn="r">
              <a:spcBef>
                <a:spcPts val="0"/>
              </a:spcBef>
              <a:buNone/>
              <a:defRPr b="0" i="0" sz="1200" u="none" cap="none" strike="noStrike">
                <a:solidFill>
                  <a:srgbClr val="757575"/>
                </a:solidFill>
                <a:latin typeface="Arial"/>
                <a:ea typeface="Arial"/>
                <a:cs typeface="Arial"/>
                <a:sym typeface="Arial"/>
              </a:defRPr>
            </a:lvl3pPr>
            <a:lvl4pPr indent="0" lvl="3" marL="0" marR="0" rtl="0" algn="r">
              <a:spcBef>
                <a:spcPts val="0"/>
              </a:spcBef>
              <a:buNone/>
              <a:defRPr b="0" i="0" sz="1200" u="none" cap="none" strike="noStrike">
                <a:solidFill>
                  <a:srgbClr val="757575"/>
                </a:solidFill>
                <a:latin typeface="Arial"/>
                <a:ea typeface="Arial"/>
                <a:cs typeface="Arial"/>
                <a:sym typeface="Arial"/>
              </a:defRPr>
            </a:lvl4pPr>
            <a:lvl5pPr indent="0" lvl="4" marL="0" marR="0" rtl="0" algn="r">
              <a:spcBef>
                <a:spcPts val="0"/>
              </a:spcBef>
              <a:buNone/>
              <a:defRPr b="0" i="0" sz="1200" u="none" cap="none" strike="noStrike">
                <a:solidFill>
                  <a:srgbClr val="757575"/>
                </a:solidFill>
                <a:latin typeface="Arial"/>
                <a:ea typeface="Arial"/>
                <a:cs typeface="Arial"/>
                <a:sym typeface="Arial"/>
              </a:defRPr>
            </a:lvl5pPr>
            <a:lvl6pPr indent="0" lvl="5" marL="0" marR="0" rtl="0" algn="r">
              <a:spcBef>
                <a:spcPts val="0"/>
              </a:spcBef>
              <a:buNone/>
              <a:defRPr b="0" i="0" sz="1200" u="none" cap="none" strike="noStrike">
                <a:solidFill>
                  <a:srgbClr val="757575"/>
                </a:solidFill>
                <a:latin typeface="Arial"/>
                <a:ea typeface="Arial"/>
                <a:cs typeface="Arial"/>
                <a:sym typeface="Arial"/>
              </a:defRPr>
            </a:lvl6pPr>
            <a:lvl7pPr indent="0" lvl="6" marL="0" marR="0" rtl="0" algn="r">
              <a:spcBef>
                <a:spcPts val="0"/>
              </a:spcBef>
              <a:buNone/>
              <a:defRPr b="0" i="0" sz="1200" u="none" cap="none" strike="noStrike">
                <a:solidFill>
                  <a:srgbClr val="757575"/>
                </a:solidFill>
                <a:latin typeface="Arial"/>
                <a:ea typeface="Arial"/>
                <a:cs typeface="Arial"/>
                <a:sym typeface="Arial"/>
              </a:defRPr>
            </a:lvl7pPr>
            <a:lvl8pPr indent="0" lvl="7" marL="0" marR="0" rtl="0" algn="r">
              <a:spcBef>
                <a:spcPts val="0"/>
              </a:spcBef>
              <a:buNone/>
              <a:defRPr b="0" i="0" sz="1200" u="none" cap="none" strike="noStrike">
                <a:solidFill>
                  <a:srgbClr val="757575"/>
                </a:solidFill>
                <a:latin typeface="Arial"/>
                <a:ea typeface="Arial"/>
                <a:cs typeface="Arial"/>
                <a:sym typeface="Arial"/>
              </a:defRPr>
            </a:lvl8pPr>
            <a:lvl9pPr indent="0" lvl="8" marL="0" marR="0" rtl="0" algn="r">
              <a:spcBef>
                <a:spcPts val="0"/>
              </a:spcBef>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15" name="Google Shape;15;p15"/>
          <p:cNvSpPr txBox="1"/>
          <p:nvPr/>
        </p:nvSpPr>
        <p:spPr>
          <a:xfrm>
            <a:off x="10157458" y="6330042"/>
            <a:ext cx="3612969"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1400" u="none" cap="none" strike="noStrike">
                <a:solidFill>
                  <a:schemeClr val="accent2"/>
                </a:solidFill>
                <a:latin typeface="Arial"/>
                <a:ea typeface="Arial"/>
                <a:cs typeface="Arial"/>
                <a:sym typeface="Arial"/>
              </a:rPr>
              <a:t>©2025 TweakTeach</a:t>
            </a:r>
            <a:endParaRPr b="1" sz="1400">
              <a:solidFill>
                <a:schemeClr val="accent2"/>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5" name="Shape 85"/>
        <p:cNvGrpSpPr/>
        <p:nvPr/>
      </p:nvGrpSpPr>
      <p:grpSpPr>
        <a:xfrm>
          <a:off x="0" y="0"/>
          <a:ext cx="0" cy="0"/>
          <a:chOff x="0" y="0"/>
          <a:chExt cx="0" cy="0"/>
        </a:xfrm>
      </p:grpSpPr>
      <p:sp>
        <p:nvSpPr>
          <p:cNvPr id="86" name="Google Shape;86;p17"/>
          <p:cNvSpPr/>
          <p:nvPr/>
        </p:nvSpPr>
        <p:spPr>
          <a:xfrm>
            <a:off x="234696" y="237744"/>
            <a:ext cx="11722608" cy="6382512"/>
          </a:xfrm>
          <a:prstGeom prst="rect">
            <a:avLst/>
          </a:pr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87" name="Google Shape;87;p17"/>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rgbClr val="262626"/>
              </a:buClr>
              <a:buSzPts val="4800"/>
              <a:buFont typeface="Century Gothic"/>
              <a:buNone/>
              <a:defRPr b="0" i="0" sz="4800" u="none" cap="none" strike="noStrike">
                <a:solidFill>
                  <a:srgbClr val="262626"/>
                </a:solidFill>
                <a:latin typeface="Century Gothic"/>
                <a:ea typeface="Century Gothic"/>
                <a:cs typeface="Century Gothic"/>
                <a:sym typeface="Century Gothic"/>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8" name="Google Shape;88;p17"/>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a:bodyPr>
          <a:lstStyle>
            <a:lvl1pPr indent="-342900" lvl="0" marL="457200" marR="0" rtl="0" algn="l">
              <a:lnSpc>
                <a:spcPct val="100000"/>
              </a:lnSpc>
              <a:spcBef>
                <a:spcPts val="900"/>
              </a:spcBef>
              <a:spcAft>
                <a:spcPts val="0"/>
              </a:spcAft>
              <a:buClr>
                <a:srgbClr val="262626"/>
              </a:buClr>
              <a:buSzPts val="1800"/>
              <a:buFont typeface="Garamond"/>
              <a:buChar char="◦"/>
              <a:defRPr b="0" i="0" sz="1800" u="none" cap="none" strike="noStrike">
                <a:solidFill>
                  <a:schemeClr val="dk1"/>
                </a:solidFill>
                <a:latin typeface="Century Gothic"/>
                <a:ea typeface="Century Gothic"/>
                <a:cs typeface="Century Gothic"/>
                <a:sym typeface="Century Gothic"/>
              </a:defRPr>
            </a:lvl1pPr>
            <a:lvl2pPr indent="-330200" lvl="1" marL="914400" marR="0" rtl="0" algn="l">
              <a:lnSpc>
                <a:spcPct val="100000"/>
              </a:lnSpc>
              <a:spcBef>
                <a:spcPts val="500"/>
              </a:spcBef>
              <a:spcAft>
                <a:spcPts val="0"/>
              </a:spcAft>
              <a:buClr>
                <a:srgbClr val="262626"/>
              </a:buClr>
              <a:buSzPts val="1600"/>
              <a:buFont typeface="Garamond"/>
              <a:buChar char="◦"/>
              <a:defRPr b="0" i="0" sz="1600" u="none" cap="none" strike="noStrike">
                <a:solidFill>
                  <a:schemeClr val="dk1"/>
                </a:solidFill>
                <a:latin typeface="Century Gothic"/>
                <a:ea typeface="Century Gothic"/>
                <a:cs typeface="Century Gothic"/>
                <a:sym typeface="Century Gothic"/>
              </a:defRPr>
            </a:lvl2pPr>
            <a:lvl3pPr indent="-317500" lvl="2" marL="1371600" marR="0" rtl="0" algn="l">
              <a:lnSpc>
                <a:spcPct val="100000"/>
              </a:lnSpc>
              <a:spcBef>
                <a:spcPts val="500"/>
              </a:spcBef>
              <a:spcAft>
                <a:spcPts val="0"/>
              </a:spcAft>
              <a:buClr>
                <a:srgbClr val="262626"/>
              </a:buClr>
              <a:buSzPts val="1400"/>
              <a:buFont typeface="Garamond"/>
              <a:buChar char="◦"/>
              <a:defRPr b="0" i="0" sz="1400" u="none" cap="none" strike="noStrike">
                <a:solidFill>
                  <a:schemeClr val="dk1"/>
                </a:solidFill>
                <a:latin typeface="Century Gothic"/>
                <a:ea typeface="Century Gothic"/>
                <a:cs typeface="Century Gothic"/>
                <a:sym typeface="Century Gothic"/>
              </a:defRPr>
            </a:lvl3pPr>
            <a:lvl4pPr indent="-317500" lvl="3" marL="1828800" marR="0" rtl="0" algn="l">
              <a:lnSpc>
                <a:spcPct val="100000"/>
              </a:lnSpc>
              <a:spcBef>
                <a:spcPts val="500"/>
              </a:spcBef>
              <a:spcAft>
                <a:spcPts val="0"/>
              </a:spcAft>
              <a:buClr>
                <a:srgbClr val="262626"/>
              </a:buClr>
              <a:buSzPts val="1400"/>
              <a:buFont typeface="Garamond"/>
              <a:buChar char="◦"/>
              <a:defRPr b="0" i="0" sz="1400" u="none" cap="none" strike="noStrike">
                <a:solidFill>
                  <a:schemeClr val="dk1"/>
                </a:solidFill>
                <a:latin typeface="Century Gothic"/>
                <a:ea typeface="Century Gothic"/>
                <a:cs typeface="Century Gothic"/>
                <a:sym typeface="Century Gothic"/>
              </a:defRPr>
            </a:lvl4pPr>
            <a:lvl5pPr indent="-317500" lvl="4" marL="2286000" marR="0" rtl="0" algn="l">
              <a:lnSpc>
                <a:spcPct val="100000"/>
              </a:lnSpc>
              <a:spcBef>
                <a:spcPts val="500"/>
              </a:spcBef>
              <a:spcAft>
                <a:spcPts val="0"/>
              </a:spcAft>
              <a:buClr>
                <a:srgbClr val="262626"/>
              </a:buClr>
              <a:buSzPts val="1400"/>
              <a:buFont typeface="Garamond"/>
              <a:buChar char="◦"/>
              <a:defRPr b="0" i="0" sz="1400" u="none" cap="none" strike="noStrike">
                <a:solidFill>
                  <a:schemeClr val="dk1"/>
                </a:solidFill>
                <a:latin typeface="Century Gothic"/>
                <a:ea typeface="Century Gothic"/>
                <a:cs typeface="Century Gothic"/>
                <a:sym typeface="Century Gothic"/>
              </a:defRPr>
            </a:lvl5pPr>
            <a:lvl6pPr indent="-317500" lvl="5" marL="2743200" marR="0" rtl="0" algn="l">
              <a:lnSpc>
                <a:spcPct val="100000"/>
              </a:lnSpc>
              <a:spcBef>
                <a:spcPts val="500"/>
              </a:spcBef>
              <a:spcAft>
                <a:spcPts val="0"/>
              </a:spcAft>
              <a:buClr>
                <a:srgbClr val="262626"/>
              </a:buClr>
              <a:buSzPts val="1400"/>
              <a:buFont typeface="Garamond"/>
              <a:buChar char="◦"/>
              <a:defRPr b="0" i="0" sz="1400" u="none" cap="none" strike="noStrike">
                <a:solidFill>
                  <a:schemeClr val="dk1"/>
                </a:solidFill>
                <a:latin typeface="Century Gothic"/>
                <a:ea typeface="Century Gothic"/>
                <a:cs typeface="Century Gothic"/>
                <a:sym typeface="Century Gothic"/>
              </a:defRPr>
            </a:lvl6pPr>
            <a:lvl7pPr indent="-317500" lvl="6" marL="3200400" marR="0" rtl="0" algn="l">
              <a:lnSpc>
                <a:spcPct val="100000"/>
              </a:lnSpc>
              <a:spcBef>
                <a:spcPts val="500"/>
              </a:spcBef>
              <a:spcAft>
                <a:spcPts val="0"/>
              </a:spcAft>
              <a:buClr>
                <a:srgbClr val="262626"/>
              </a:buClr>
              <a:buSzPts val="1400"/>
              <a:buFont typeface="Garamond"/>
              <a:buChar char="◦"/>
              <a:defRPr b="0" i="0" sz="1400" u="none" cap="none" strike="noStrike">
                <a:solidFill>
                  <a:schemeClr val="dk1"/>
                </a:solidFill>
                <a:latin typeface="Century Gothic"/>
                <a:ea typeface="Century Gothic"/>
                <a:cs typeface="Century Gothic"/>
                <a:sym typeface="Century Gothic"/>
              </a:defRPr>
            </a:lvl7pPr>
            <a:lvl8pPr indent="-317500" lvl="7" marL="3657600" marR="0" rtl="0" algn="l">
              <a:lnSpc>
                <a:spcPct val="100000"/>
              </a:lnSpc>
              <a:spcBef>
                <a:spcPts val="500"/>
              </a:spcBef>
              <a:spcAft>
                <a:spcPts val="0"/>
              </a:spcAft>
              <a:buClr>
                <a:srgbClr val="262626"/>
              </a:buClr>
              <a:buSzPts val="1400"/>
              <a:buFont typeface="Garamond"/>
              <a:buChar char="◦"/>
              <a:defRPr b="0" i="0" sz="1400" u="none" cap="none" strike="noStrike">
                <a:solidFill>
                  <a:schemeClr val="dk1"/>
                </a:solidFill>
                <a:latin typeface="Century Gothic"/>
                <a:ea typeface="Century Gothic"/>
                <a:cs typeface="Century Gothic"/>
                <a:sym typeface="Century Gothic"/>
              </a:defRPr>
            </a:lvl8pPr>
            <a:lvl9pPr indent="-317500" lvl="8" marL="4114800" marR="0" rtl="0" algn="l">
              <a:lnSpc>
                <a:spcPct val="100000"/>
              </a:lnSpc>
              <a:spcBef>
                <a:spcPts val="500"/>
              </a:spcBef>
              <a:spcAft>
                <a:spcPts val="0"/>
              </a:spcAft>
              <a:buClr>
                <a:srgbClr val="262626"/>
              </a:buClr>
              <a:buSzPts val="1400"/>
              <a:buFont typeface="Garamond"/>
              <a:buChar char="◦"/>
              <a:defRPr b="0" i="0" sz="1400" u="none" cap="none" strike="noStrike">
                <a:solidFill>
                  <a:schemeClr val="dk1"/>
                </a:solidFill>
                <a:latin typeface="Century Gothic"/>
                <a:ea typeface="Century Gothic"/>
                <a:cs typeface="Century Gothic"/>
                <a:sym typeface="Century Gothic"/>
              </a:defRPr>
            </a:lvl9pPr>
          </a:lstStyle>
          <a:p/>
        </p:txBody>
      </p:sp>
      <p:sp>
        <p:nvSpPr>
          <p:cNvPr id="89" name="Google Shape;89;p17"/>
          <p:cNvSpPr txBox="1"/>
          <p:nvPr>
            <p:ph idx="10" type="dt"/>
          </p:nvPr>
        </p:nvSpPr>
        <p:spPr>
          <a:xfrm>
            <a:off x="274320" y="6307672"/>
            <a:ext cx="2743200" cy="27432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sz="1000">
                <a:solidFill>
                  <a:srgbClr val="3F3F3F"/>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9pPr>
          </a:lstStyle>
          <a:p/>
        </p:txBody>
      </p:sp>
      <p:sp>
        <p:nvSpPr>
          <p:cNvPr id="90" name="Google Shape;90;p17"/>
          <p:cNvSpPr txBox="1"/>
          <p:nvPr>
            <p:ph idx="11" type="ftr"/>
          </p:nvPr>
        </p:nvSpPr>
        <p:spPr>
          <a:xfrm>
            <a:off x="3489960" y="6307672"/>
            <a:ext cx="5212080" cy="274320"/>
          </a:xfrm>
          <a:prstGeom prst="rect">
            <a:avLst/>
          </a:prstGeom>
          <a:noFill/>
          <a:ln>
            <a:noFill/>
          </a:ln>
        </p:spPr>
        <p:txBody>
          <a:bodyPr anchorCtr="0" anchor="b" bIns="45700" lIns="91425" spcFirstLastPara="1" rIns="91425" wrap="square" tIns="45700">
            <a:noAutofit/>
          </a:bodyPr>
          <a:lstStyle>
            <a:lvl1pPr lvl="0" marR="0" rtl="0" algn="ctr">
              <a:spcBef>
                <a:spcPts val="0"/>
              </a:spcBef>
              <a:spcAft>
                <a:spcPts val="0"/>
              </a:spcAft>
              <a:buSzPts val="1400"/>
              <a:buNone/>
              <a:defRPr sz="1000">
                <a:solidFill>
                  <a:srgbClr val="3F3F3F"/>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9pPr>
          </a:lstStyle>
          <a:p/>
        </p:txBody>
      </p:sp>
      <p:sp>
        <p:nvSpPr>
          <p:cNvPr id="91" name="Google Shape;91;p17"/>
          <p:cNvSpPr txBox="1"/>
          <p:nvPr>
            <p:ph idx="12" type="sldNum"/>
          </p:nvPr>
        </p:nvSpPr>
        <p:spPr>
          <a:xfrm>
            <a:off x="10469880" y="6307672"/>
            <a:ext cx="1463040" cy="274320"/>
          </a:xfrm>
          <a:prstGeom prst="rect">
            <a:avLst/>
          </a:prstGeom>
          <a:noFill/>
          <a:ln>
            <a:noFill/>
          </a:ln>
        </p:spPr>
        <p:txBody>
          <a:bodyPr anchorCtr="0" anchor="b" bIns="45700" lIns="91425" spcFirstLastPara="1" rIns="91425" wrap="square" tIns="45700">
            <a:noAutofit/>
          </a:bodyPr>
          <a:lstStyle>
            <a:lvl1pPr indent="0" lvl="0" marL="0" marR="0" rtl="0" algn="r">
              <a:spcBef>
                <a:spcPts val="0"/>
              </a:spcBef>
              <a:buNone/>
              <a:defRPr sz="1000">
                <a:solidFill>
                  <a:srgbClr val="3F3F3F"/>
                </a:solidFill>
                <a:latin typeface="Century Gothic"/>
                <a:ea typeface="Century Gothic"/>
                <a:cs typeface="Century Gothic"/>
                <a:sym typeface="Century Gothic"/>
              </a:defRPr>
            </a:lvl1pPr>
            <a:lvl2pPr indent="0" lvl="1" marL="0" marR="0" rtl="0" algn="r">
              <a:spcBef>
                <a:spcPts val="0"/>
              </a:spcBef>
              <a:buNone/>
              <a:defRPr sz="1000">
                <a:solidFill>
                  <a:srgbClr val="3F3F3F"/>
                </a:solidFill>
                <a:latin typeface="Century Gothic"/>
                <a:ea typeface="Century Gothic"/>
                <a:cs typeface="Century Gothic"/>
                <a:sym typeface="Century Gothic"/>
              </a:defRPr>
            </a:lvl2pPr>
            <a:lvl3pPr indent="0" lvl="2" marL="0" marR="0" rtl="0" algn="r">
              <a:spcBef>
                <a:spcPts val="0"/>
              </a:spcBef>
              <a:buNone/>
              <a:defRPr sz="1000">
                <a:solidFill>
                  <a:srgbClr val="3F3F3F"/>
                </a:solidFill>
                <a:latin typeface="Century Gothic"/>
                <a:ea typeface="Century Gothic"/>
                <a:cs typeface="Century Gothic"/>
                <a:sym typeface="Century Gothic"/>
              </a:defRPr>
            </a:lvl3pPr>
            <a:lvl4pPr indent="0" lvl="3" marL="0" marR="0" rtl="0" algn="r">
              <a:spcBef>
                <a:spcPts val="0"/>
              </a:spcBef>
              <a:buNone/>
              <a:defRPr sz="1000">
                <a:solidFill>
                  <a:srgbClr val="3F3F3F"/>
                </a:solidFill>
                <a:latin typeface="Century Gothic"/>
                <a:ea typeface="Century Gothic"/>
                <a:cs typeface="Century Gothic"/>
                <a:sym typeface="Century Gothic"/>
              </a:defRPr>
            </a:lvl4pPr>
            <a:lvl5pPr indent="0" lvl="4" marL="0" marR="0" rtl="0" algn="r">
              <a:spcBef>
                <a:spcPts val="0"/>
              </a:spcBef>
              <a:buNone/>
              <a:defRPr sz="1000">
                <a:solidFill>
                  <a:srgbClr val="3F3F3F"/>
                </a:solidFill>
                <a:latin typeface="Century Gothic"/>
                <a:ea typeface="Century Gothic"/>
                <a:cs typeface="Century Gothic"/>
                <a:sym typeface="Century Gothic"/>
              </a:defRPr>
            </a:lvl5pPr>
            <a:lvl6pPr indent="0" lvl="5" marL="0" marR="0" rtl="0" algn="r">
              <a:spcBef>
                <a:spcPts val="0"/>
              </a:spcBef>
              <a:buNone/>
              <a:defRPr sz="1000">
                <a:solidFill>
                  <a:srgbClr val="3F3F3F"/>
                </a:solidFill>
                <a:latin typeface="Century Gothic"/>
                <a:ea typeface="Century Gothic"/>
                <a:cs typeface="Century Gothic"/>
                <a:sym typeface="Century Gothic"/>
              </a:defRPr>
            </a:lvl6pPr>
            <a:lvl7pPr indent="0" lvl="6" marL="0" marR="0" rtl="0" algn="r">
              <a:spcBef>
                <a:spcPts val="0"/>
              </a:spcBef>
              <a:buNone/>
              <a:defRPr sz="1000">
                <a:solidFill>
                  <a:srgbClr val="3F3F3F"/>
                </a:solidFill>
                <a:latin typeface="Century Gothic"/>
                <a:ea typeface="Century Gothic"/>
                <a:cs typeface="Century Gothic"/>
                <a:sym typeface="Century Gothic"/>
              </a:defRPr>
            </a:lvl7pPr>
            <a:lvl8pPr indent="0" lvl="7" marL="0" marR="0" rtl="0" algn="r">
              <a:spcBef>
                <a:spcPts val="0"/>
              </a:spcBef>
              <a:buNone/>
              <a:defRPr sz="1000">
                <a:solidFill>
                  <a:srgbClr val="3F3F3F"/>
                </a:solidFill>
                <a:latin typeface="Century Gothic"/>
                <a:ea typeface="Century Gothic"/>
                <a:cs typeface="Century Gothic"/>
                <a:sym typeface="Century Gothic"/>
              </a:defRPr>
            </a:lvl8pPr>
            <a:lvl9pPr indent="0" lvl="8" marL="0" marR="0" rtl="0" algn="r">
              <a:spcBef>
                <a:spcPts val="0"/>
              </a:spcBef>
              <a:buNone/>
              <a:defRPr sz="1000">
                <a:solidFill>
                  <a:srgbClr val="3F3F3F"/>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 Id="rId3" Type="http://schemas.openxmlformats.org/officeDocument/2006/relationships/image" Target="../media/image5.jpg"/><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 Id="rId3" Type="http://schemas.openxmlformats.org/officeDocument/2006/relationships/image" Target="../media/image6.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pic>
        <p:nvPicPr>
          <p:cNvPr descr="A close-up of a logo&#10;&#10;AI-generated content may be incorrect." id="186" name="Google Shape;186;p1"/>
          <p:cNvPicPr preferRelativeResize="0"/>
          <p:nvPr/>
        </p:nvPicPr>
        <p:blipFill rotWithShape="1">
          <a:blip r:embed="rId3">
            <a:alphaModFix/>
          </a:blip>
          <a:srcRect b="0" l="0" r="0" t="0"/>
          <a:stretch/>
        </p:blipFill>
        <p:spPr>
          <a:xfrm>
            <a:off x="3540876" y="2437142"/>
            <a:ext cx="4761905" cy="1657143"/>
          </a:xfrm>
          <a:prstGeom prst="rect">
            <a:avLst/>
          </a:prstGeom>
          <a:noFill/>
          <a:ln>
            <a:noFill/>
          </a:ln>
        </p:spPr>
      </p:pic>
      <p:sp>
        <p:nvSpPr>
          <p:cNvPr id="187" name="Google Shape;187;p1"/>
          <p:cNvSpPr txBox="1"/>
          <p:nvPr/>
        </p:nvSpPr>
        <p:spPr>
          <a:xfrm>
            <a:off x="371200" y="6330043"/>
            <a:ext cx="3612969"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55987"/>
              </a:buClr>
              <a:buSzPts val="1400"/>
              <a:buFont typeface="Arial"/>
              <a:buNone/>
            </a:pPr>
            <a:r>
              <a:rPr b="1" i="0" lang="en-US" sz="1400" u="none" cap="none" strike="noStrike">
                <a:solidFill>
                  <a:srgbClr val="055987"/>
                </a:solidFill>
                <a:latin typeface="Arial"/>
                <a:ea typeface="Arial"/>
                <a:cs typeface="Arial"/>
                <a:sym typeface="Arial"/>
              </a:rPr>
              <a:t>www.tweakteach.com</a:t>
            </a:r>
            <a:endParaRPr/>
          </a:p>
        </p:txBody>
      </p:sp>
      <p:sp>
        <p:nvSpPr>
          <p:cNvPr id="188" name="Google Shape;188;p1"/>
          <p:cNvSpPr txBox="1"/>
          <p:nvPr/>
        </p:nvSpPr>
        <p:spPr>
          <a:xfrm>
            <a:off x="10157458" y="6330042"/>
            <a:ext cx="3612969"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55987"/>
              </a:buClr>
              <a:buSzPts val="1400"/>
              <a:buFont typeface="Arial"/>
              <a:buNone/>
            </a:pPr>
            <a:r>
              <a:rPr b="1" i="0" lang="en-US" sz="1400" u="none" cap="none" strike="noStrike">
                <a:solidFill>
                  <a:srgbClr val="055987"/>
                </a:solidFill>
                <a:latin typeface="Arial"/>
                <a:ea typeface="Arial"/>
                <a:cs typeface="Arial"/>
                <a:sym typeface="Arial"/>
              </a:rPr>
              <a:t>©2025 TweakTeach</a:t>
            </a:r>
            <a:endParaRPr b="1" i="0" sz="1400" u="none" cap="none" strike="noStrike">
              <a:solidFill>
                <a:srgbClr val="055987"/>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2"/>
          <p:cNvSpPr txBox="1"/>
          <p:nvPr>
            <p:ph type="ctrTitle"/>
          </p:nvPr>
        </p:nvSpPr>
        <p:spPr>
          <a:xfrm>
            <a:off x="1561708" y="2091263"/>
            <a:ext cx="9068586" cy="2590800"/>
          </a:xfrm>
          <a:prstGeom prst="rect">
            <a:avLst/>
          </a:prstGeom>
          <a:noFill/>
          <a:ln>
            <a:noFill/>
          </a:ln>
        </p:spPr>
        <p:txBody>
          <a:bodyPr anchorCtr="0" anchor="ctr" bIns="45700" lIns="91425" spcFirstLastPara="1" rIns="91425" wrap="square" tIns="45700">
            <a:noAutofit/>
          </a:bodyPr>
          <a:lstStyle/>
          <a:p>
            <a:pPr indent="0" lvl="0" marL="0" rtl="0" algn="ctr">
              <a:lnSpc>
                <a:spcPct val="83000"/>
              </a:lnSpc>
              <a:spcBef>
                <a:spcPts val="0"/>
              </a:spcBef>
              <a:spcAft>
                <a:spcPts val="0"/>
              </a:spcAft>
              <a:buClr>
                <a:srgbClr val="262626"/>
              </a:buClr>
              <a:buSzPts val="7200"/>
              <a:buFont typeface="Century Gothic"/>
              <a:buNone/>
            </a:pPr>
            <a:r>
              <a:rPr lang="en-US"/>
              <a:t>THE WAR AT ITS END </a:t>
            </a:r>
            <a:br>
              <a:rPr lang="en-US"/>
            </a:br>
            <a:r>
              <a:rPr lang="en-US"/>
              <a:t>PART 2</a:t>
            </a:r>
            <a:endParaRPr/>
          </a:p>
        </p:txBody>
      </p:sp>
      <p:sp>
        <p:nvSpPr>
          <p:cNvPr id="194" name="Google Shape;194;p2"/>
          <p:cNvSpPr txBox="1"/>
          <p:nvPr>
            <p:ph idx="1" type="subTitle"/>
          </p:nvPr>
        </p:nvSpPr>
        <p:spPr>
          <a:xfrm>
            <a:off x="1562100" y="4682062"/>
            <a:ext cx="9070848" cy="457201"/>
          </a:xfrm>
          <a:prstGeom prst="rect">
            <a:avLst/>
          </a:prstGeom>
          <a:solidFill>
            <a:srgbClr val="D0EEF9"/>
          </a:solidFill>
          <a:ln>
            <a:noFill/>
          </a:ln>
        </p:spPr>
        <p:txBody>
          <a:bodyPr anchorCtr="0" anchor="t" bIns="45700" lIns="91425" spcFirstLastPara="1" rIns="91425" wrap="square" tIns="45700">
            <a:normAutofit/>
          </a:bodyPr>
          <a:lstStyle/>
          <a:p>
            <a:pPr indent="0" lvl="0" marL="0" rtl="0" algn="ctr">
              <a:lnSpc>
                <a:spcPct val="100000"/>
              </a:lnSpc>
              <a:spcBef>
                <a:spcPts val="0"/>
              </a:spcBef>
              <a:spcAft>
                <a:spcPts val="0"/>
              </a:spcAft>
              <a:buSzPts val="1600"/>
              <a:buNone/>
            </a:pPr>
            <a:r>
              <a:rPr lang="en-US"/>
              <a:t>To understand the main events leading up to the end of WW1</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3"/>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262626"/>
              </a:buClr>
              <a:buSzPts val="4800"/>
              <a:buFont typeface="Century Gothic"/>
              <a:buNone/>
            </a:pPr>
            <a:r>
              <a:rPr lang="en-US"/>
              <a:t>Recap </a:t>
            </a:r>
            <a:endParaRPr/>
          </a:p>
        </p:txBody>
      </p:sp>
      <p:sp>
        <p:nvSpPr>
          <p:cNvPr id="200" name="Google Shape;200;p3"/>
          <p:cNvSpPr txBox="1"/>
          <p:nvPr>
            <p:ph idx="1" type="body"/>
          </p:nvPr>
        </p:nvSpPr>
        <p:spPr>
          <a:xfrm>
            <a:off x="1212273" y="2108227"/>
            <a:ext cx="10058400" cy="3931920"/>
          </a:xfrm>
          <a:prstGeom prst="rect">
            <a:avLst/>
          </a:prstGeom>
          <a:noFill/>
          <a:ln>
            <a:noFill/>
          </a:ln>
        </p:spPr>
        <p:txBody>
          <a:bodyPr anchorCtr="0" anchor="t" bIns="45700" lIns="91425" spcFirstLastPara="1" rIns="91425" wrap="square" tIns="45700">
            <a:normAutofit/>
          </a:bodyPr>
          <a:lstStyle/>
          <a:p>
            <a:pPr indent="-182880" lvl="0" marL="182880" rtl="0" algn="ctr">
              <a:lnSpc>
                <a:spcPct val="100000"/>
              </a:lnSpc>
              <a:spcBef>
                <a:spcPts val="0"/>
              </a:spcBef>
              <a:spcAft>
                <a:spcPts val="0"/>
              </a:spcAft>
              <a:buSzPts val="1800"/>
              <a:buChar char="◦"/>
            </a:pPr>
            <a:r>
              <a:rPr lang="en-US"/>
              <a:t>Why did the USA declare war on Germany?</a:t>
            </a:r>
            <a:endParaRPr/>
          </a:p>
          <a:p>
            <a:pPr indent="-68579" lvl="0" marL="182880" rtl="0" algn="ctr">
              <a:lnSpc>
                <a:spcPct val="100000"/>
              </a:lnSpc>
              <a:spcBef>
                <a:spcPts val="900"/>
              </a:spcBef>
              <a:spcAft>
                <a:spcPts val="0"/>
              </a:spcAft>
              <a:buSzPts val="1800"/>
              <a:buNone/>
            </a:pPr>
            <a:r>
              <a:t/>
            </a:r>
            <a:endParaRPr/>
          </a:p>
          <a:p>
            <a:pPr indent="0" lvl="0" marL="0" rtl="0" algn="ctr">
              <a:lnSpc>
                <a:spcPct val="100000"/>
              </a:lnSpc>
              <a:spcBef>
                <a:spcPts val="900"/>
              </a:spcBef>
              <a:spcAft>
                <a:spcPts val="0"/>
              </a:spcAft>
              <a:buSzPts val="1800"/>
              <a:buNone/>
            </a:pPr>
            <a:r>
              <a:rPr lang="en-US">
                <a:solidFill>
                  <a:srgbClr val="FF0000"/>
                </a:solidFill>
              </a:rPr>
              <a:t>Think, Pair, Share </a:t>
            </a:r>
            <a:endParaRPr/>
          </a:p>
        </p:txBody>
      </p:sp>
      <p:pic>
        <p:nvPicPr>
          <p:cNvPr id="201" name="Google Shape;201;p3"/>
          <p:cNvPicPr preferRelativeResize="0"/>
          <p:nvPr/>
        </p:nvPicPr>
        <p:blipFill rotWithShape="1">
          <a:blip r:embed="rId3">
            <a:alphaModFix/>
          </a:blip>
          <a:srcRect b="0" l="0" r="0" t="0"/>
          <a:stretch/>
        </p:blipFill>
        <p:spPr>
          <a:xfrm>
            <a:off x="550719" y="3603825"/>
            <a:ext cx="4191000" cy="2819400"/>
          </a:xfrm>
          <a:prstGeom prst="rect">
            <a:avLst/>
          </a:prstGeom>
          <a:noFill/>
          <a:ln>
            <a:noFill/>
          </a:ln>
        </p:spPr>
      </p:pic>
      <p:pic>
        <p:nvPicPr>
          <p:cNvPr id="202" name="Google Shape;202;p3"/>
          <p:cNvPicPr preferRelativeResize="0"/>
          <p:nvPr/>
        </p:nvPicPr>
        <p:blipFill rotWithShape="1">
          <a:blip r:embed="rId4">
            <a:alphaModFix/>
          </a:blip>
          <a:srcRect b="0" l="0" r="0" t="0"/>
          <a:stretch/>
        </p:blipFill>
        <p:spPr>
          <a:xfrm>
            <a:off x="8466281" y="3737175"/>
            <a:ext cx="3175000" cy="25527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5"/>
          <p:cNvSpPr txBox="1"/>
          <p:nvPr>
            <p:ph type="title"/>
          </p:nvPr>
        </p:nvSpPr>
        <p:spPr>
          <a:xfrm>
            <a:off x="59870" y="288772"/>
            <a:ext cx="6317592" cy="1371600"/>
          </a:xfrm>
          <a:prstGeom prst="rect">
            <a:avLst/>
          </a:prstGeom>
          <a:solidFill>
            <a:srgbClr val="D0EEF9"/>
          </a:solid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262626"/>
              </a:buClr>
              <a:buSzPts val="4000"/>
              <a:buFont typeface="Century Gothic"/>
              <a:buNone/>
            </a:pPr>
            <a:r>
              <a:rPr lang="en-US" sz="4000"/>
              <a:t>The 100-day Offensive </a:t>
            </a:r>
            <a:br>
              <a:rPr lang="en-US" sz="4000"/>
            </a:br>
            <a:r>
              <a:rPr lang="en-US" sz="4000"/>
              <a:t>2</a:t>
            </a:r>
            <a:r>
              <a:rPr baseline="30000" lang="en-US" sz="4000"/>
              <a:t>nd</a:t>
            </a:r>
            <a:r>
              <a:rPr lang="en-US" sz="4000"/>
              <a:t> Battle of the Somme</a:t>
            </a:r>
            <a:endParaRPr/>
          </a:p>
        </p:txBody>
      </p:sp>
      <p:sp>
        <p:nvSpPr>
          <p:cNvPr id="209" name="Google Shape;209;p5"/>
          <p:cNvSpPr txBox="1"/>
          <p:nvPr>
            <p:ph idx="1" type="body"/>
          </p:nvPr>
        </p:nvSpPr>
        <p:spPr>
          <a:xfrm>
            <a:off x="838200" y="1825625"/>
            <a:ext cx="5257800" cy="4351338"/>
          </a:xfrm>
          <a:prstGeom prst="rect">
            <a:avLst/>
          </a:prstGeom>
          <a:noFill/>
          <a:ln>
            <a:noFill/>
          </a:ln>
        </p:spPr>
        <p:txBody>
          <a:bodyPr anchorCtr="0" anchor="t" bIns="45700" lIns="91425" spcFirstLastPara="1" rIns="91425" wrap="square" tIns="45700">
            <a:normAutofit fontScale="92500"/>
          </a:bodyPr>
          <a:lstStyle/>
          <a:p>
            <a:pPr indent="-182880" lvl="0" marL="182880" rtl="0" algn="l">
              <a:lnSpc>
                <a:spcPct val="100000"/>
              </a:lnSpc>
              <a:spcBef>
                <a:spcPts val="0"/>
              </a:spcBef>
              <a:spcAft>
                <a:spcPts val="0"/>
              </a:spcAft>
              <a:buSzPct val="100000"/>
              <a:buChar char="◦"/>
            </a:pPr>
            <a:r>
              <a:rPr lang="en-US"/>
              <a:t>The Allies were now materially and psychologically prepared to launch the Offensive  - </a:t>
            </a:r>
            <a:r>
              <a:rPr lang="en-US">
                <a:solidFill>
                  <a:srgbClr val="FF0000"/>
                </a:solidFill>
              </a:rPr>
              <a:t>Think, Pair, Share Why? </a:t>
            </a:r>
            <a:endParaRPr/>
          </a:p>
          <a:p>
            <a:pPr indent="-182880" lvl="0" marL="182880" rtl="0" algn="l">
              <a:lnSpc>
                <a:spcPct val="100000"/>
              </a:lnSpc>
              <a:spcBef>
                <a:spcPts val="900"/>
              </a:spcBef>
              <a:spcAft>
                <a:spcPts val="0"/>
              </a:spcAft>
              <a:buSzPct val="100000"/>
              <a:buChar char="◦"/>
            </a:pPr>
            <a:r>
              <a:rPr lang="en-US"/>
              <a:t>The </a:t>
            </a:r>
            <a:r>
              <a:rPr b="1" lang="en-US"/>
              <a:t>American Expeditionary Force </a:t>
            </a:r>
            <a:r>
              <a:rPr lang="en-US"/>
              <a:t>was commanded by </a:t>
            </a:r>
            <a:r>
              <a:rPr b="1" lang="en-US"/>
              <a:t>General Foch</a:t>
            </a:r>
            <a:endParaRPr/>
          </a:p>
          <a:p>
            <a:pPr indent="-182880" lvl="0" marL="182880" rtl="0" algn="l">
              <a:lnSpc>
                <a:spcPct val="100000"/>
              </a:lnSpc>
              <a:spcBef>
                <a:spcPts val="900"/>
              </a:spcBef>
              <a:spcAft>
                <a:spcPts val="0"/>
              </a:spcAft>
              <a:buSzPct val="100000"/>
              <a:buChar char="◦"/>
            </a:pPr>
            <a:r>
              <a:rPr lang="en-US"/>
              <a:t>The </a:t>
            </a:r>
            <a:r>
              <a:rPr b="1" lang="en-US"/>
              <a:t>first attack </a:t>
            </a:r>
            <a:r>
              <a:rPr lang="en-US"/>
              <a:t>was launched on Amiens on 8 August 1918</a:t>
            </a:r>
            <a:endParaRPr/>
          </a:p>
          <a:p>
            <a:pPr indent="-182880" lvl="0" marL="182880" rtl="0" algn="l">
              <a:lnSpc>
                <a:spcPct val="100000"/>
              </a:lnSpc>
              <a:spcBef>
                <a:spcPts val="900"/>
              </a:spcBef>
              <a:spcAft>
                <a:spcPts val="0"/>
              </a:spcAft>
              <a:buSzPct val="100000"/>
              <a:buChar char="◦"/>
            </a:pPr>
            <a:r>
              <a:rPr lang="en-US"/>
              <a:t>The Allies, with their </a:t>
            </a:r>
            <a:r>
              <a:rPr b="1" lang="en-US"/>
              <a:t>artillery barrage</a:t>
            </a:r>
            <a:r>
              <a:rPr lang="en-US"/>
              <a:t>, managed to create a 25 Km gap south of the River Somme</a:t>
            </a:r>
            <a:endParaRPr/>
          </a:p>
          <a:p>
            <a:pPr indent="-182880" lvl="0" marL="182880" rtl="0" algn="l">
              <a:lnSpc>
                <a:spcPct val="100000"/>
              </a:lnSpc>
              <a:spcBef>
                <a:spcPts val="900"/>
              </a:spcBef>
              <a:spcAft>
                <a:spcPts val="0"/>
              </a:spcAft>
              <a:buSzPct val="100000"/>
              <a:buChar char="◦"/>
            </a:pPr>
            <a:r>
              <a:rPr lang="en-US"/>
              <a:t>48000 German soldiers in total were killed, wounded, or captured </a:t>
            </a:r>
            <a:endParaRPr/>
          </a:p>
          <a:p>
            <a:pPr indent="-182880" lvl="0" marL="182880" rtl="0" algn="l">
              <a:lnSpc>
                <a:spcPct val="100000"/>
              </a:lnSpc>
              <a:spcBef>
                <a:spcPts val="900"/>
              </a:spcBef>
              <a:spcAft>
                <a:spcPts val="0"/>
              </a:spcAft>
              <a:buSzPct val="100000"/>
              <a:buChar char="◦"/>
            </a:pPr>
            <a:r>
              <a:rPr b="1" lang="en-US"/>
              <a:t>Ludendorff</a:t>
            </a:r>
            <a:r>
              <a:rPr lang="en-US"/>
              <a:t> described it as the </a:t>
            </a:r>
            <a:r>
              <a:rPr b="1" lang="en-US"/>
              <a:t>Black Day </a:t>
            </a:r>
            <a:r>
              <a:rPr lang="en-US"/>
              <a:t>and knew that the Germans would not win the war </a:t>
            </a:r>
            <a:endParaRPr/>
          </a:p>
        </p:txBody>
      </p:sp>
      <p:graphicFrame>
        <p:nvGraphicFramePr>
          <p:cNvPr id="210" name="Google Shape;210;p5"/>
          <p:cNvGraphicFramePr/>
          <p:nvPr/>
        </p:nvGraphicFramePr>
        <p:xfrm>
          <a:off x="6696130" y="0"/>
          <a:ext cx="3000000" cy="3000000"/>
        </p:xfrm>
        <a:graphic>
          <a:graphicData uri="http://schemas.openxmlformats.org/drawingml/2006/table">
            <a:tbl>
              <a:tblPr bandRow="1" firstRow="1">
                <a:noFill/>
                <a:tableStyleId>{11825903-270A-4F7E-8255-456C5C217128}</a:tableStyleId>
              </a:tblPr>
              <a:tblGrid>
                <a:gridCol w="1022275"/>
                <a:gridCol w="748150"/>
                <a:gridCol w="1059875"/>
                <a:gridCol w="1298875"/>
                <a:gridCol w="1306850"/>
              </a:tblGrid>
              <a:tr h="457650">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rPr lang="en-US" sz="1200"/>
                        <a:t>Battles</a:t>
                      </a:r>
                      <a:endParaRPr/>
                    </a:p>
                  </a:txBody>
                  <a:tcPr marT="45725" marB="45725" marR="91450" marL="91450">
                    <a:noFill/>
                  </a:tcPr>
                </a:tc>
                <a:tc>
                  <a:txBody>
                    <a:bodyPr/>
                    <a:lstStyle/>
                    <a:p>
                      <a:pPr indent="0" lvl="0" marL="0" marR="0" rtl="0" algn="l">
                        <a:spcBef>
                          <a:spcPts val="0"/>
                        </a:spcBef>
                        <a:spcAft>
                          <a:spcPts val="0"/>
                        </a:spcAft>
                        <a:buNone/>
                      </a:pPr>
                      <a:r>
                        <a:rPr lang="en-US" sz="1200"/>
                        <a:t>Advantage</a:t>
                      </a:r>
                      <a:endParaRPr/>
                    </a:p>
                  </a:txBody>
                  <a:tcPr marT="45725" marB="45725" marR="91450" marL="91450">
                    <a:noFill/>
                  </a:tcPr>
                </a:tc>
                <a:tc>
                  <a:txBody>
                    <a:bodyPr/>
                    <a:lstStyle/>
                    <a:p>
                      <a:pPr indent="0" lvl="0" marL="0" marR="0" rtl="0" algn="l">
                        <a:spcBef>
                          <a:spcPts val="0"/>
                        </a:spcBef>
                        <a:spcAft>
                          <a:spcPts val="0"/>
                        </a:spcAft>
                        <a:buNone/>
                      </a:pPr>
                      <a:r>
                        <a:rPr lang="en-US" sz="1200"/>
                        <a:t>Disadvantage</a:t>
                      </a:r>
                      <a:endParaRPr/>
                    </a:p>
                  </a:txBody>
                  <a:tcPr marT="45725" marB="45725" marR="91450" marL="91450">
                    <a:noFill/>
                  </a:tcPr>
                </a:tc>
                <a:tc>
                  <a:txBody>
                    <a:bodyPr/>
                    <a:lstStyle/>
                    <a:p>
                      <a:pPr indent="0" lvl="0" marL="0" marR="0" rtl="0" algn="l">
                        <a:spcBef>
                          <a:spcPts val="0"/>
                        </a:spcBef>
                        <a:spcAft>
                          <a:spcPts val="0"/>
                        </a:spcAft>
                        <a:buNone/>
                      </a:pPr>
                      <a:r>
                        <a:rPr lang="en-US" sz="1200"/>
                        <a:t>Impact/result</a:t>
                      </a:r>
                      <a:endParaRPr/>
                    </a:p>
                  </a:txBody>
                  <a:tcPr marT="45725" marB="45725" marR="91450" marL="91450">
                    <a:noFill/>
                  </a:tcPr>
                </a:tc>
              </a:tr>
              <a:tr h="392175">
                <a:tc>
                  <a:txBody>
                    <a:bodyPr/>
                    <a:lstStyle/>
                    <a:p>
                      <a:pPr indent="0" lvl="0" marL="0" marR="0" rtl="0" algn="l">
                        <a:spcBef>
                          <a:spcPts val="0"/>
                        </a:spcBef>
                        <a:spcAft>
                          <a:spcPts val="0"/>
                        </a:spcAft>
                        <a:buNone/>
                      </a:pPr>
                      <a:r>
                        <a:rPr lang="en-US" sz="1200"/>
                        <a:t>Germany</a:t>
                      </a:r>
                      <a:endParaRPr/>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r>
              <a:tr h="392175">
                <a:tc>
                  <a:txBody>
                    <a:bodyPr/>
                    <a:lstStyle/>
                    <a:p>
                      <a:pPr indent="0" lvl="0" marL="0" marR="0" rtl="0" algn="l">
                        <a:spcBef>
                          <a:spcPts val="0"/>
                        </a:spcBef>
                        <a:spcAft>
                          <a:spcPts val="0"/>
                        </a:spcAft>
                        <a:buNone/>
                      </a:pPr>
                      <a:r>
                        <a:rPr lang="en-US" sz="1200"/>
                        <a:t>USA/Britain</a:t>
                      </a:r>
                      <a:endParaRPr/>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r>
            </a:tbl>
          </a:graphicData>
        </a:graphic>
      </p:graphicFrame>
      <p:pic>
        <p:nvPicPr>
          <p:cNvPr id="211" name="Google Shape;211;p5"/>
          <p:cNvPicPr preferRelativeResize="0"/>
          <p:nvPr/>
        </p:nvPicPr>
        <p:blipFill rotWithShape="1">
          <a:blip r:embed="rId3">
            <a:alphaModFix/>
          </a:blip>
          <a:srcRect b="0" l="0" r="0" t="0"/>
          <a:stretch/>
        </p:blipFill>
        <p:spPr>
          <a:xfrm>
            <a:off x="8041800" y="1506901"/>
            <a:ext cx="3312000" cy="4988785"/>
          </a:xfrm>
          <a:prstGeom prst="rect">
            <a:avLst/>
          </a:prstGeom>
          <a:noFill/>
          <a:ln>
            <a:noFill/>
          </a:ln>
        </p:spPr>
      </p:pic>
      <p:sp>
        <p:nvSpPr>
          <p:cNvPr id="212" name="Google Shape;212;p5"/>
          <p:cNvSpPr txBox="1"/>
          <p:nvPr/>
        </p:nvSpPr>
        <p:spPr>
          <a:xfrm>
            <a:off x="8838430" y="6420624"/>
            <a:ext cx="171874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General Foch</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avon">
  <a:themeElements>
    <a:clrScheme name="Savon">
      <a:dk1>
        <a:srgbClr val="000000"/>
      </a:dk1>
      <a:lt1>
        <a:srgbClr val="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2025-02-10T12:29:00Z</dcterms:created>
  <dc:creator>Sujata BANERJEE</dc:creator>
</cp:coreProperties>
</file>