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rBx1niVZ3Yo9OXVXlhlQ/438G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20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20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20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0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2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2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2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3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4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4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4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7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8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8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2153260" y="2207845"/>
            <a:ext cx="8865260" cy="2260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THE WAR COMES TO AN END 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2304661" y="4539908"/>
            <a:ext cx="7273093" cy="10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reasons leading to the end of the First World War </a:t>
            </a:r>
            <a:endParaRPr/>
          </a:p>
        </p:txBody>
      </p:sp>
      <p:pic>
        <p:nvPicPr>
          <p:cNvPr id="193" name="Google Shape;1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2254" y="0"/>
            <a:ext cx="3207359" cy="226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312" y="63279"/>
            <a:ext cx="3160430" cy="226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45" y="4159221"/>
            <a:ext cx="2069615" cy="2698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64717" y="4871606"/>
            <a:ext cx="2743638" cy="1986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THE SINKING OF THE LUSITANIA - 1915 </a:t>
            </a:r>
            <a:endParaRPr/>
          </a:p>
        </p:txBody>
      </p:sp>
      <p:sp>
        <p:nvSpPr>
          <p:cNvPr id="202" name="Google Shape;202;p3"/>
          <p:cNvSpPr txBox="1"/>
          <p:nvPr>
            <p:ph idx="1" type="body"/>
          </p:nvPr>
        </p:nvSpPr>
        <p:spPr>
          <a:xfrm>
            <a:off x="346854" y="1950822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A German U-boat sank a passenger liner travelling from New York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Germans broke international codes, but the Allies were also in the wrong, as the ship was carrying weapons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ship contained American citizens </a:t>
            </a:r>
            <a:endParaRPr/>
          </a:p>
        </p:txBody>
      </p:sp>
      <p:sp>
        <p:nvSpPr>
          <p:cNvPr id="203" name="Google Shape;203;p3"/>
          <p:cNvSpPr txBox="1"/>
          <p:nvPr/>
        </p:nvSpPr>
        <p:spPr>
          <a:xfrm>
            <a:off x="4414345" y="5744162"/>
            <a:ext cx="4671040" cy="369332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Why was this significant? Think, Pair, Share </a:t>
            </a:r>
            <a:endParaRPr/>
          </a:p>
        </p:txBody>
      </p:sp>
      <p:pic>
        <p:nvPicPr>
          <p:cNvPr id="204" name="Google Shape;2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8825" y="2413122"/>
            <a:ext cx="4191000" cy="26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6686" y="4137932"/>
            <a:ext cx="4211718" cy="2720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2025-02-10T11:44:42Z</dcterms:created>
  <dc:creator>Sujata BANERJEE</dc:creator>
</cp:coreProperties>
</file>