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1ev0B4Wqxk1d87ymTH7vZZw9P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20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20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20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0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8" name="Google Shape;118;p23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0" name="Google Shape;120;p23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3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2" name="Google Shape;122;p23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23" name="Google Shape;123;p23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4" name="Google Shape;124;p23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23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9" name="Google Shape;129;p24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30" name="Google Shape;130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5" name="Google Shape;135;p25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6" name="Google Shape;136;p25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7" name="Google Shape;137;p25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8" name="Google Shape;138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7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8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8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0" y="2283229"/>
            <a:ext cx="12192000" cy="25414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INDUS VALLEY CIVILISATION 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2276831" y="4399059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Aim: To study the decline of the Indus Valley Civilisation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DCDC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idx="1" type="body"/>
          </p:nvPr>
        </p:nvSpPr>
        <p:spPr>
          <a:xfrm>
            <a:off x="458223" y="1685926"/>
            <a:ext cx="5207081" cy="3074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Write down one point under each heading that would summarise a feature of the Indus Valley Civilisation: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Socio-Economic Life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Religion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Trade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Crafts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Technology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198" name="Google Shape;1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4575" y="585787"/>
            <a:ext cx="2921000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"/>
          <p:cNvSpPr txBox="1"/>
          <p:nvPr/>
        </p:nvSpPr>
        <p:spPr>
          <a:xfrm>
            <a:off x="8186737" y="6172200"/>
            <a:ext cx="275748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Wikimedia: Vase, Beads, and Dancing Girl</a:t>
            </a:r>
            <a:endParaRPr/>
          </a:p>
        </p:txBody>
      </p:sp>
      <p:pic>
        <p:nvPicPr>
          <p:cNvPr id="200" name="Google Shape;20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195131"/>
            <a:ext cx="3443289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"/>
          <p:cNvSpPr txBox="1"/>
          <p:nvPr>
            <p:ph type="title"/>
          </p:nvPr>
        </p:nvSpPr>
        <p:spPr>
          <a:xfrm>
            <a:off x="284163" y="391698"/>
            <a:ext cx="9255126" cy="978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</a:pPr>
            <a:r>
              <a:rPr b="1" lang="en-US" sz="3200" u="sng"/>
              <a:t>YOU COULD USE THE INFORMATION BELOW OR ANYTHING YOU REMEMBER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/>
        </p:nvSpPr>
        <p:spPr>
          <a:xfrm>
            <a:off x="5950226" y="5158912"/>
            <a:ext cx="6097656" cy="1200329"/>
          </a:xfrm>
          <a:prstGeom prst="rect">
            <a:avLst/>
          </a:prstGeom>
          <a:solidFill>
            <a:srgbClr val="EF8B6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Indus civilization was a farming civilization and they also domesticated animals. 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people acquired resources from the river when it was available.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191329" y="1665633"/>
            <a:ext cx="4494973" cy="9233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Harrapans produced a large number of items, such as ceramics and different kinds of pots. 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5825987" y="1527133"/>
            <a:ext cx="6097656" cy="1200329"/>
          </a:xfrm>
          <a:prstGeom prst="rect">
            <a:avLst/>
          </a:prstGeom>
          <a:solidFill>
            <a:srgbClr val="D2CDC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Beads and bracelets were found, which meant that there were craftsperson who were skilled in shell working.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Ivory and bone working was also present.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144118" y="5838176"/>
            <a:ext cx="6192078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Evidence showed that there were several trade routes, and the communities were well connected. </a:t>
            </a:r>
            <a:endParaRPr/>
          </a:p>
        </p:txBody>
      </p:sp>
      <p:sp>
        <p:nvSpPr>
          <p:cNvPr id="210" name="Google Shape;210;p4"/>
          <p:cNvSpPr txBox="1"/>
          <p:nvPr/>
        </p:nvSpPr>
        <p:spPr>
          <a:xfrm>
            <a:off x="191329" y="3204523"/>
            <a:ext cx="6192078" cy="14773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Harappans worshipped a female goddess. Historians have come to this opinion because of the discovery of a large terracotta figurine labelled as the mother goddess.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They also worshipped male gods</a:t>
            </a:r>
            <a:endParaRPr/>
          </a:p>
        </p:txBody>
      </p:sp>
      <p:sp>
        <p:nvSpPr>
          <p:cNvPr id="211" name="Google Shape;211;p4"/>
          <p:cNvSpPr txBox="1"/>
          <p:nvPr/>
        </p:nvSpPr>
        <p:spPr>
          <a:xfrm>
            <a:off x="6544916" y="3572973"/>
            <a:ext cx="5378727" cy="923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Indus Civilization was an urban civilization because of its advanced systems of drainage and city planning.</a:t>
            </a:r>
            <a:endParaRPr/>
          </a:p>
        </p:txBody>
      </p:sp>
      <p:sp>
        <p:nvSpPr>
          <p:cNvPr id="212" name="Google Shape;212;p4"/>
          <p:cNvSpPr txBox="1"/>
          <p:nvPr/>
        </p:nvSpPr>
        <p:spPr>
          <a:xfrm>
            <a:off x="2362122" y="373220"/>
            <a:ext cx="74531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You could use the information below or anything you remember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2025-01-14T15:15:43Z</dcterms:created>
  <dc:creator>Sujata BANERJEE</dc:creator>
</cp:coreProperties>
</file>