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</p:sldIdLst>
  <p:sldSz cy="10287000" cx="18288000"/>
  <p:notesSz cx="6858000" cy="9144000"/>
  <p:embeddedFontLst>
    <p:embeddedFont>
      <p:font typeface="Play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3" roundtripDataSignature="AMtx7mizAsXfTX/sf66ocqba78G+bEgg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regular.fntdata"/><Relationship Id="rId10" Type="http://schemas.openxmlformats.org/officeDocument/2006/relationships/slide" Target="slides/slide4.xml"/><Relationship Id="rId13" Type="http://customschemas.google.com/relationships/presentationmetadata" Target="metadata"/><Relationship Id="rId12" Type="http://schemas.openxmlformats.org/officeDocument/2006/relationships/font" Target="fonts/Play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" name="Google Shape;217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Give the pupils a copy of this slide</a:t>
            </a:r>
            <a:endParaRPr/>
          </a:p>
        </p:txBody>
      </p:sp>
      <p:sp>
        <p:nvSpPr>
          <p:cNvPr id="218" name="Google Shape;218;p4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5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5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5"/>
          <p:cNvSpPr txBox="1"/>
          <p:nvPr>
            <p:ph type="ctrTitle"/>
          </p:nvPr>
        </p:nvSpPr>
        <p:spPr>
          <a:xfrm>
            <a:off x="2286000" y="1683545"/>
            <a:ext cx="13716000" cy="358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Play"/>
              <a:buNone/>
              <a:defRPr sz="9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5"/>
          <p:cNvSpPr txBox="1"/>
          <p:nvPr>
            <p:ph idx="1" type="subTitle"/>
          </p:nvPr>
        </p:nvSpPr>
        <p:spPr>
          <a:xfrm>
            <a:off x="2286000" y="5403057"/>
            <a:ext cx="13716000" cy="24836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1pPr>
            <a:lvl2pPr lvl="1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2pPr>
            <a:lvl3pPr lvl="2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3pPr>
            <a:lvl4pPr lvl="3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4pPr>
            <a:lvl5pPr lvl="4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9pPr>
          </a:lstStyle>
          <a:p/>
        </p:txBody>
      </p:sp>
      <p:sp>
        <p:nvSpPr>
          <p:cNvPr id="19" name="Google Shape;19;p15"/>
          <p:cNvSpPr txBox="1"/>
          <p:nvPr>
            <p:ph idx="10" type="dt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5"/>
          <p:cNvSpPr txBox="1"/>
          <p:nvPr>
            <p:ph idx="11" type="ftr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5"/>
          <p:cNvSpPr txBox="1"/>
          <p:nvPr>
            <p:ph idx="12" type="sldNum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8"/>
          <p:cNvSpPr txBox="1"/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8"/>
          <p:cNvSpPr txBox="1"/>
          <p:nvPr>
            <p:ph idx="1" type="body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8"/>
          <p:cNvSpPr txBox="1"/>
          <p:nvPr>
            <p:ph idx="10" type="dt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8"/>
          <p:cNvSpPr txBox="1"/>
          <p:nvPr>
            <p:ph idx="11" type="ftr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8"/>
          <p:cNvSpPr txBox="1"/>
          <p:nvPr>
            <p:ph idx="12" type="sldNum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9"/>
          <p:cNvSpPr txBox="1"/>
          <p:nvPr>
            <p:ph type="title"/>
          </p:nvPr>
        </p:nvSpPr>
        <p:spPr>
          <a:xfrm>
            <a:off x="1247775" y="2564608"/>
            <a:ext cx="15773400" cy="427910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Play"/>
              <a:buNone/>
              <a:defRPr sz="9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9"/>
          <p:cNvSpPr txBox="1"/>
          <p:nvPr>
            <p:ph idx="1" type="body"/>
          </p:nvPr>
        </p:nvSpPr>
        <p:spPr>
          <a:xfrm>
            <a:off x="1247775" y="6884195"/>
            <a:ext cx="15773400" cy="2250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757575"/>
              </a:buClr>
              <a:buSzPts val="3600"/>
              <a:buNone/>
              <a:defRPr sz="36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3000"/>
              <a:buNone/>
              <a:defRPr sz="3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2700"/>
              <a:buNone/>
              <a:defRPr sz="27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1" name="Google Shape;31;p29"/>
          <p:cNvSpPr txBox="1"/>
          <p:nvPr>
            <p:ph idx="10" type="dt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9"/>
          <p:cNvSpPr txBox="1"/>
          <p:nvPr>
            <p:ph idx="11" type="ftr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9"/>
          <p:cNvSpPr txBox="1"/>
          <p:nvPr>
            <p:ph idx="12" type="sldNum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0"/>
          <p:cNvSpPr txBox="1"/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" type="body"/>
          </p:nvPr>
        </p:nvSpPr>
        <p:spPr>
          <a:xfrm>
            <a:off x="1257300" y="2738438"/>
            <a:ext cx="7772400" cy="6527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2" type="body"/>
          </p:nvPr>
        </p:nvSpPr>
        <p:spPr>
          <a:xfrm>
            <a:off x="9258300" y="2738438"/>
            <a:ext cx="7772400" cy="6527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0" type="dt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0"/>
          <p:cNvSpPr txBox="1"/>
          <p:nvPr>
            <p:ph idx="11" type="ftr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0"/>
          <p:cNvSpPr txBox="1"/>
          <p:nvPr>
            <p:ph idx="12" type="sldNum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1"/>
          <p:cNvSpPr txBox="1"/>
          <p:nvPr>
            <p:ph type="title"/>
          </p:nvPr>
        </p:nvSpPr>
        <p:spPr>
          <a:xfrm>
            <a:off x="1259682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" type="body"/>
          </p:nvPr>
        </p:nvSpPr>
        <p:spPr>
          <a:xfrm>
            <a:off x="1259683" y="2521745"/>
            <a:ext cx="7736681" cy="12358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/>
            </a:lvl1pPr>
            <a:lvl2pPr indent="-2286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3000"/>
            </a:lvl2pPr>
            <a:lvl3pPr indent="-2286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3pPr>
            <a:lvl4pPr indent="-2286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4pPr>
            <a:lvl5pPr indent="-2286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5pPr>
            <a:lvl6pPr indent="-2286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6pPr>
            <a:lvl7pPr indent="-2286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7pPr>
            <a:lvl8pPr indent="-2286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8pPr>
            <a:lvl9pPr indent="-2286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9pPr>
          </a:lstStyle>
          <a:p/>
        </p:txBody>
      </p:sp>
      <p:sp>
        <p:nvSpPr>
          <p:cNvPr id="44" name="Google Shape;44;p31"/>
          <p:cNvSpPr txBox="1"/>
          <p:nvPr>
            <p:ph idx="2" type="body"/>
          </p:nvPr>
        </p:nvSpPr>
        <p:spPr>
          <a:xfrm>
            <a:off x="1259683" y="3757613"/>
            <a:ext cx="7736681" cy="5526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31"/>
          <p:cNvSpPr txBox="1"/>
          <p:nvPr>
            <p:ph idx="3" type="body"/>
          </p:nvPr>
        </p:nvSpPr>
        <p:spPr>
          <a:xfrm>
            <a:off x="9258300" y="2521745"/>
            <a:ext cx="7774782" cy="12358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/>
            </a:lvl1pPr>
            <a:lvl2pPr indent="-2286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3000"/>
            </a:lvl2pPr>
            <a:lvl3pPr indent="-2286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3pPr>
            <a:lvl4pPr indent="-2286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4pPr>
            <a:lvl5pPr indent="-2286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5pPr>
            <a:lvl6pPr indent="-2286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6pPr>
            <a:lvl7pPr indent="-2286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7pPr>
            <a:lvl8pPr indent="-2286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8pPr>
            <a:lvl9pPr indent="-2286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9pPr>
          </a:lstStyle>
          <a:p/>
        </p:txBody>
      </p:sp>
      <p:sp>
        <p:nvSpPr>
          <p:cNvPr id="46" name="Google Shape;46;p31"/>
          <p:cNvSpPr txBox="1"/>
          <p:nvPr>
            <p:ph idx="4" type="body"/>
          </p:nvPr>
        </p:nvSpPr>
        <p:spPr>
          <a:xfrm>
            <a:off x="9258300" y="3757613"/>
            <a:ext cx="7774782" cy="5526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31"/>
          <p:cNvSpPr txBox="1"/>
          <p:nvPr>
            <p:ph idx="10" type="dt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1"/>
          <p:cNvSpPr txBox="1"/>
          <p:nvPr>
            <p:ph idx="11" type="ftr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1"/>
          <p:cNvSpPr txBox="1"/>
          <p:nvPr>
            <p:ph idx="12" type="sldNum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2"/>
          <p:cNvSpPr txBox="1"/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2"/>
          <p:cNvSpPr txBox="1"/>
          <p:nvPr>
            <p:ph idx="10" type="dt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2"/>
          <p:cNvSpPr txBox="1"/>
          <p:nvPr>
            <p:ph idx="11" type="ftr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2"/>
          <p:cNvSpPr txBox="1"/>
          <p:nvPr>
            <p:ph idx="12" type="sldNum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3"/>
          <p:cNvSpPr txBox="1"/>
          <p:nvPr>
            <p:ph idx="10" type="dt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3"/>
          <p:cNvSpPr txBox="1"/>
          <p:nvPr>
            <p:ph idx="11" type="ftr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3"/>
          <p:cNvSpPr txBox="1"/>
          <p:nvPr>
            <p:ph idx="12" type="sldNum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4"/>
          <p:cNvSpPr txBox="1"/>
          <p:nvPr>
            <p:ph type="title"/>
          </p:nvPr>
        </p:nvSpPr>
        <p:spPr>
          <a:xfrm>
            <a:off x="1259683" y="685800"/>
            <a:ext cx="5898356" cy="24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lay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4"/>
          <p:cNvSpPr txBox="1"/>
          <p:nvPr>
            <p:ph idx="1" type="body"/>
          </p:nvPr>
        </p:nvSpPr>
        <p:spPr>
          <a:xfrm>
            <a:off x="7774782" y="1481138"/>
            <a:ext cx="9258300" cy="7310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5334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1pPr>
            <a:lvl2pPr indent="-4953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4200"/>
              <a:buChar char="•"/>
              <a:defRPr sz="4200"/>
            </a:lvl2pPr>
            <a:lvl3pPr indent="-4572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3pPr>
            <a:lvl4pPr indent="-4191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4pPr>
            <a:lvl5pPr indent="-4191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5pPr>
            <a:lvl6pPr indent="-4191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6pPr>
            <a:lvl7pPr indent="-4191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7pPr>
            <a:lvl8pPr indent="-4191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8pPr>
            <a:lvl9pPr indent="-4191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9pPr>
          </a:lstStyle>
          <a:p/>
        </p:txBody>
      </p:sp>
      <p:sp>
        <p:nvSpPr>
          <p:cNvPr id="62" name="Google Shape;62;p34"/>
          <p:cNvSpPr txBox="1"/>
          <p:nvPr>
            <p:ph idx="2" type="body"/>
          </p:nvPr>
        </p:nvSpPr>
        <p:spPr>
          <a:xfrm>
            <a:off x="1259683" y="3086100"/>
            <a:ext cx="5898356" cy="57173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indent="-2286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indent="-2286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indent="-2286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indent="-2286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indent="-2286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indent="-2286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indent="-2286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/>
        </p:txBody>
      </p:sp>
      <p:sp>
        <p:nvSpPr>
          <p:cNvPr id="63" name="Google Shape;63;p34"/>
          <p:cNvSpPr txBox="1"/>
          <p:nvPr>
            <p:ph idx="10" type="dt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4"/>
          <p:cNvSpPr txBox="1"/>
          <p:nvPr>
            <p:ph idx="11" type="ftr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4"/>
          <p:cNvSpPr txBox="1"/>
          <p:nvPr>
            <p:ph idx="12" type="sldNum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5"/>
          <p:cNvSpPr txBox="1"/>
          <p:nvPr>
            <p:ph type="title"/>
          </p:nvPr>
        </p:nvSpPr>
        <p:spPr>
          <a:xfrm>
            <a:off x="1259683" y="685800"/>
            <a:ext cx="5898356" cy="24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lay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5"/>
          <p:cNvSpPr/>
          <p:nvPr>
            <p:ph idx="2" type="pic"/>
          </p:nvPr>
        </p:nvSpPr>
        <p:spPr>
          <a:xfrm>
            <a:off x="7774782" y="1481138"/>
            <a:ext cx="9258300" cy="7310438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5"/>
          <p:cNvSpPr txBox="1"/>
          <p:nvPr>
            <p:ph idx="1" type="body"/>
          </p:nvPr>
        </p:nvSpPr>
        <p:spPr>
          <a:xfrm>
            <a:off x="1259683" y="3086100"/>
            <a:ext cx="5898356" cy="57173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indent="-2286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indent="-2286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indent="-2286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indent="-2286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indent="-2286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indent="-2286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indent="-2286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/>
        </p:txBody>
      </p:sp>
      <p:sp>
        <p:nvSpPr>
          <p:cNvPr id="70" name="Google Shape;70;p35"/>
          <p:cNvSpPr txBox="1"/>
          <p:nvPr>
            <p:ph idx="10" type="dt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5"/>
          <p:cNvSpPr txBox="1"/>
          <p:nvPr>
            <p:ph idx="11" type="ftr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5"/>
          <p:cNvSpPr txBox="1"/>
          <p:nvPr>
            <p:ph idx="12" type="sldNum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6"/>
          <p:cNvSpPr txBox="1"/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6"/>
          <p:cNvSpPr txBox="1"/>
          <p:nvPr>
            <p:ph idx="1" type="body"/>
          </p:nvPr>
        </p:nvSpPr>
        <p:spPr>
          <a:xfrm rot="5400000">
            <a:off x="5880497" y="-1884758"/>
            <a:ext cx="6527007" cy="157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6"/>
          <p:cNvSpPr txBox="1"/>
          <p:nvPr>
            <p:ph idx="10" type="dt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6"/>
          <p:cNvSpPr txBox="1"/>
          <p:nvPr>
            <p:ph idx="11" type="ftr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6"/>
          <p:cNvSpPr txBox="1"/>
          <p:nvPr>
            <p:ph idx="12" type="sldNum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7"/>
          <p:cNvSpPr txBox="1"/>
          <p:nvPr>
            <p:ph type="title"/>
          </p:nvPr>
        </p:nvSpPr>
        <p:spPr>
          <a:xfrm rot="5400000">
            <a:off x="10700147" y="2934892"/>
            <a:ext cx="8717757" cy="3943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7"/>
          <p:cNvSpPr txBox="1"/>
          <p:nvPr>
            <p:ph idx="1" type="body"/>
          </p:nvPr>
        </p:nvSpPr>
        <p:spPr>
          <a:xfrm rot="5400000">
            <a:off x="2699146" y="-894158"/>
            <a:ext cx="8717757" cy="11601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7"/>
          <p:cNvSpPr txBox="1"/>
          <p:nvPr>
            <p:ph idx="10" type="dt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7"/>
          <p:cNvSpPr txBox="1"/>
          <p:nvPr>
            <p:ph idx="11" type="ftr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7"/>
          <p:cNvSpPr txBox="1"/>
          <p:nvPr>
            <p:ph idx="12" type="sldNum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/>
          <p:nvPr>
            <p:ph idx="10" type="dt"/>
          </p:nvPr>
        </p:nvSpPr>
        <p:spPr>
          <a:xfrm>
            <a:off x="11946636" y="9409177"/>
            <a:ext cx="4910328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7"/>
          <p:cNvSpPr txBox="1"/>
          <p:nvPr>
            <p:ph idx="11" type="ftr"/>
          </p:nvPr>
        </p:nvSpPr>
        <p:spPr>
          <a:xfrm>
            <a:off x="1632204" y="9409177"/>
            <a:ext cx="9491472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7"/>
          <p:cNvSpPr txBox="1"/>
          <p:nvPr>
            <p:ph idx="12" type="sldNum"/>
          </p:nvPr>
        </p:nvSpPr>
        <p:spPr>
          <a:xfrm>
            <a:off x="16966692" y="9409177"/>
            <a:ext cx="96012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>
            <p:ph type="title"/>
          </p:nvPr>
        </p:nvSpPr>
        <p:spPr>
          <a:xfrm>
            <a:off x="1604772" y="726948"/>
            <a:ext cx="15087600" cy="24140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8"/>
          <p:cNvSpPr txBox="1"/>
          <p:nvPr>
            <p:ph idx="1" type="body"/>
          </p:nvPr>
        </p:nvSpPr>
        <p:spPr>
          <a:xfrm>
            <a:off x="1604772" y="3182112"/>
            <a:ext cx="15087600" cy="6076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01" name="Google Shape;101;p18"/>
          <p:cNvSpPr txBox="1"/>
          <p:nvPr>
            <p:ph idx="10" type="dt"/>
          </p:nvPr>
        </p:nvSpPr>
        <p:spPr>
          <a:xfrm>
            <a:off x="11946636" y="9409177"/>
            <a:ext cx="4910328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8"/>
          <p:cNvSpPr txBox="1"/>
          <p:nvPr>
            <p:ph idx="11" type="ftr"/>
          </p:nvPr>
        </p:nvSpPr>
        <p:spPr>
          <a:xfrm>
            <a:off x="1632204" y="9409177"/>
            <a:ext cx="9491472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8"/>
          <p:cNvSpPr txBox="1"/>
          <p:nvPr>
            <p:ph idx="12" type="sldNum"/>
          </p:nvPr>
        </p:nvSpPr>
        <p:spPr>
          <a:xfrm>
            <a:off x="16966692" y="9409177"/>
            <a:ext cx="96012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/>
          <p:nvPr/>
        </p:nvSpPr>
        <p:spPr>
          <a:xfrm>
            <a:off x="1381251" y="2020420"/>
            <a:ext cx="15334488" cy="121025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6200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06" name="Google Shape;106;p19"/>
          <p:cNvSpPr/>
          <p:nvPr/>
        </p:nvSpPr>
        <p:spPr>
          <a:xfrm>
            <a:off x="1381251" y="6449545"/>
            <a:ext cx="15334488" cy="121025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175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07" name="Google Shape;107;p19"/>
          <p:cNvSpPr/>
          <p:nvPr/>
        </p:nvSpPr>
        <p:spPr>
          <a:xfrm>
            <a:off x="1381251" y="2227169"/>
            <a:ext cx="15334488" cy="411480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108" name="Google Shape;108;p19"/>
          <p:cNvGrpSpPr/>
          <p:nvPr/>
        </p:nvGrpSpPr>
        <p:grpSpPr>
          <a:xfrm>
            <a:off x="14473823" y="6103385"/>
            <a:ext cx="1621356" cy="1621353"/>
            <a:chOff x="9685338" y="4460675"/>
            <a:chExt cx="1080904" cy="1080902"/>
          </a:xfrm>
        </p:grpSpPr>
        <p:sp>
          <p:nvSpPr>
            <p:cNvPr id="109" name="Google Shape;109;p19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Rockwell"/>
                <a:buNone/>
              </a:pPr>
              <a:r>
                <a:t/>
              </a:r>
              <a:endParaRPr b="1" i="0" sz="3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10" name="Google Shape;110;p1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Rockwell"/>
                <a:buNone/>
              </a:pPr>
              <a:r>
                <a:t/>
              </a:r>
              <a:endParaRPr b="0" i="0" sz="2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9"/>
          <p:cNvSpPr txBox="1"/>
          <p:nvPr>
            <p:ph type="ctrTitle"/>
          </p:nvPr>
        </p:nvSpPr>
        <p:spPr>
          <a:xfrm>
            <a:off x="1577340" y="2148335"/>
            <a:ext cx="14950440" cy="45537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400"/>
              <a:buFont typeface="Rockwell"/>
              <a:buNone/>
              <a:defRPr sz="144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19"/>
          <p:cNvSpPr txBox="1"/>
          <p:nvPr>
            <p:ph idx="1" type="subTitle"/>
          </p:nvPr>
        </p:nvSpPr>
        <p:spPr>
          <a:xfrm>
            <a:off x="1604772" y="6583680"/>
            <a:ext cx="11836908" cy="16047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805"/>
              <a:buNone/>
              <a:defRPr sz="33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3570"/>
              <a:buNone/>
              <a:defRPr sz="4200"/>
            </a:lvl2pPr>
            <a:lvl3pPr lvl="2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3060"/>
              <a:buNone/>
              <a:defRPr sz="3600"/>
            </a:lvl3pPr>
            <a:lvl4pPr lvl="3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550"/>
              <a:buNone/>
              <a:defRPr sz="3000"/>
            </a:lvl4pPr>
            <a:lvl5pPr lvl="4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550"/>
              <a:buNone/>
              <a:defRPr sz="3000"/>
            </a:lvl5pPr>
            <a:lvl6pPr lvl="5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550"/>
              <a:buNone/>
              <a:defRPr sz="30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550"/>
              <a:buNone/>
              <a:defRPr sz="3000"/>
            </a:lvl7pPr>
            <a:lvl8pPr lvl="7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550"/>
              <a:buNone/>
              <a:defRPr sz="3000"/>
            </a:lvl8pPr>
            <a:lvl9pPr lvl="8" algn="ctr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SzPts val="2550"/>
              <a:buNone/>
              <a:defRPr sz="3000"/>
            </a:lvl9pPr>
          </a:lstStyle>
          <a:p/>
        </p:txBody>
      </p:sp>
      <p:sp>
        <p:nvSpPr>
          <p:cNvPr id="113" name="Google Shape;113;p19"/>
          <p:cNvSpPr txBox="1"/>
          <p:nvPr>
            <p:ph idx="10" type="dt"/>
          </p:nvPr>
        </p:nvSpPr>
        <p:spPr>
          <a:xfrm>
            <a:off x="11946636" y="9409177"/>
            <a:ext cx="4910328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9"/>
          <p:cNvSpPr txBox="1"/>
          <p:nvPr>
            <p:ph idx="11" type="ftr"/>
          </p:nvPr>
        </p:nvSpPr>
        <p:spPr>
          <a:xfrm>
            <a:off x="1632204" y="9409177"/>
            <a:ext cx="9491472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9"/>
          <p:cNvSpPr txBox="1"/>
          <p:nvPr>
            <p:ph idx="12" type="sldNum"/>
          </p:nvPr>
        </p:nvSpPr>
        <p:spPr>
          <a:xfrm>
            <a:off x="14389100" y="6434001"/>
            <a:ext cx="1790802" cy="96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42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42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42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42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42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42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42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42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42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/>
          <p:nvPr/>
        </p:nvSpPr>
        <p:spPr>
          <a:xfrm>
            <a:off x="0" y="7376984"/>
            <a:ext cx="18288000" cy="2910015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8" name="Google Shape;118;p20"/>
          <p:cNvSpPr txBox="1"/>
          <p:nvPr>
            <p:ph type="title"/>
          </p:nvPr>
        </p:nvSpPr>
        <p:spPr>
          <a:xfrm>
            <a:off x="3250692" y="1837944"/>
            <a:ext cx="13921740" cy="52806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Rockwell"/>
              <a:buNone/>
              <a:defRPr b="0" sz="1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0"/>
          <p:cNvSpPr txBox="1"/>
          <p:nvPr>
            <p:ph idx="1" type="body"/>
          </p:nvPr>
        </p:nvSpPr>
        <p:spPr>
          <a:xfrm>
            <a:off x="3248661" y="7530084"/>
            <a:ext cx="1357884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550"/>
              <a:buNone/>
              <a:defRPr sz="3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95"/>
              <a:buNone/>
              <a:defRPr sz="27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40"/>
              <a:buNone/>
              <a:defRPr sz="2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85"/>
              <a:buNone/>
              <a:defRPr sz="21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85"/>
              <a:buNone/>
              <a:defRPr sz="21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85"/>
              <a:buNone/>
              <a:defRPr sz="21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85"/>
              <a:buNone/>
              <a:defRPr sz="21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85"/>
              <a:buNone/>
              <a:defRPr sz="21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SzPts val="1785"/>
              <a:buNone/>
              <a:defRPr sz="21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0" name="Google Shape;120;p20"/>
          <p:cNvSpPr txBox="1"/>
          <p:nvPr>
            <p:ph idx="10" type="dt"/>
          </p:nvPr>
        </p:nvSpPr>
        <p:spPr>
          <a:xfrm>
            <a:off x="12890501" y="9409177"/>
            <a:ext cx="3966464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0"/>
          <p:cNvSpPr txBox="1"/>
          <p:nvPr>
            <p:ph idx="11" type="ftr"/>
          </p:nvPr>
        </p:nvSpPr>
        <p:spPr>
          <a:xfrm>
            <a:off x="3274062" y="9409177"/>
            <a:ext cx="9491472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22" name="Google Shape;122;p20"/>
          <p:cNvGrpSpPr/>
          <p:nvPr/>
        </p:nvGrpSpPr>
        <p:grpSpPr>
          <a:xfrm>
            <a:off x="1346099" y="3488772"/>
            <a:ext cx="1621356" cy="1621353"/>
            <a:chOff x="9685338" y="4460675"/>
            <a:chExt cx="1080904" cy="1080902"/>
          </a:xfrm>
        </p:grpSpPr>
        <p:sp>
          <p:nvSpPr>
            <p:cNvPr id="123" name="Google Shape;123;p2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Rockwell"/>
                <a:buNone/>
              </a:pPr>
              <a:r>
                <a:t/>
              </a:r>
              <a:endParaRPr b="1" i="0" sz="3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24" name="Google Shape;124;p20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Rockwell"/>
                <a:buNone/>
              </a:pPr>
              <a:r>
                <a:t/>
              </a:r>
              <a:endParaRPr b="0" i="0" sz="2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5" name="Google Shape;125;p20"/>
          <p:cNvSpPr txBox="1"/>
          <p:nvPr>
            <p:ph idx="12" type="sldNum"/>
          </p:nvPr>
        </p:nvSpPr>
        <p:spPr>
          <a:xfrm>
            <a:off x="1265553" y="3759200"/>
            <a:ext cx="1782447" cy="10804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42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42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42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42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42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42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42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42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42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1"/>
          <p:cNvSpPr txBox="1"/>
          <p:nvPr>
            <p:ph type="title"/>
          </p:nvPr>
        </p:nvSpPr>
        <p:spPr>
          <a:xfrm>
            <a:off x="1604772" y="726948"/>
            <a:ext cx="15087600" cy="24140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1"/>
          <p:cNvSpPr txBox="1"/>
          <p:nvPr>
            <p:ph idx="1" type="body"/>
          </p:nvPr>
        </p:nvSpPr>
        <p:spPr>
          <a:xfrm>
            <a:off x="1604772" y="3291840"/>
            <a:ext cx="7132320" cy="59664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0525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550"/>
              <a:buChar char="▪"/>
              <a:defRPr sz="3000"/>
            </a:lvl1pPr>
            <a:lvl2pPr indent="-374332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95"/>
              <a:buChar char="▪"/>
              <a:defRPr sz="2700"/>
            </a:lvl2pPr>
            <a:lvl3pPr indent="-358139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40"/>
              <a:buChar char="▪"/>
              <a:defRPr sz="2400"/>
            </a:lvl3pPr>
            <a:lvl4pPr indent="-358139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40"/>
              <a:buChar char="▪"/>
              <a:defRPr sz="2400"/>
            </a:lvl4pPr>
            <a:lvl5pPr indent="-358139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40"/>
              <a:buChar char="▪"/>
              <a:defRPr sz="2400"/>
            </a:lvl5pPr>
            <a:lvl6pPr indent="-374332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95"/>
              <a:buChar char="▪"/>
              <a:defRPr sz="2700"/>
            </a:lvl6pPr>
            <a:lvl7pPr indent="-374332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95"/>
              <a:buChar char="▪"/>
              <a:defRPr sz="2700"/>
            </a:lvl7pPr>
            <a:lvl8pPr indent="-374332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95"/>
              <a:buChar char="▪"/>
              <a:defRPr sz="2700"/>
            </a:lvl8pPr>
            <a:lvl9pPr indent="-374332" lvl="8" marL="4114800" algn="l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SzPts val="2295"/>
              <a:buChar char="▪"/>
              <a:defRPr sz="2700"/>
            </a:lvl9pPr>
          </a:lstStyle>
          <a:p/>
        </p:txBody>
      </p:sp>
      <p:sp>
        <p:nvSpPr>
          <p:cNvPr id="129" name="Google Shape;129;p21"/>
          <p:cNvSpPr txBox="1"/>
          <p:nvPr>
            <p:ph idx="2" type="body"/>
          </p:nvPr>
        </p:nvSpPr>
        <p:spPr>
          <a:xfrm>
            <a:off x="9546336" y="3291840"/>
            <a:ext cx="7132320" cy="59664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0525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550"/>
              <a:buChar char="▪"/>
              <a:defRPr sz="3000"/>
            </a:lvl1pPr>
            <a:lvl2pPr indent="-374332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95"/>
              <a:buChar char="▪"/>
              <a:defRPr sz="2700"/>
            </a:lvl2pPr>
            <a:lvl3pPr indent="-358139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40"/>
              <a:buChar char="▪"/>
              <a:defRPr sz="2400"/>
            </a:lvl3pPr>
            <a:lvl4pPr indent="-358139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40"/>
              <a:buChar char="▪"/>
              <a:defRPr sz="2400"/>
            </a:lvl4pPr>
            <a:lvl5pPr indent="-358139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40"/>
              <a:buChar char="▪"/>
              <a:defRPr sz="2400"/>
            </a:lvl5pPr>
            <a:lvl6pPr indent="-374332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95"/>
              <a:buChar char="▪"/>
              <a:defRPr sz="2700"/>
            </a:lvl6pPr>
            <a:lvl7pPr indent="-374332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95"/>
              <a:buChar char="▪"/>
              <a:defRPr sz="2700"/>
            </a:lvl7pPr>
            <a:lvl8pPr indent="-374332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95"/>
              <a:buChar char="▪"/>
              <a:defRPr sz="2700"/>
            </a:lvl8pPr>
            <a:lvl9pPr indent="-374332" lvl="8" marL="4114800" algn="l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SzPts val="2295"/>
              <a:buChar char="▪"/>
              <a:defRPr sz="2700"/>
            </a:lvl9pPr>
          </a:lstStyle>
          <a:p/>
        </p:txBody>
      </p:sp>
      <p:sp>
        <p:nvSpPr>
          <p:cNvPr id="130" name="Google Shape;130;p21"/>
          <p:cNvSpPr txBox="1"/>
          <p:nvPr>
            <p:ph idx="10" type="dt"/>
          </p:nvPr>
        </p:nvSpPr>
        <p:spPr>
          <a:xfrm>
            <a:off x="11946636" y="9409177"/>
            <a:ext cx="4910328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1"/>
          <p:cNvSpPr txBox="1"/>
          <p:nvPr>
            <p:ph idx="11" type="ftr"/>
          </p:nvPr>
        </p:nvSpPr>
        <p:spPr>
          <a:xfrm>
            <a:off x="1632204" y="9409177"/>
            <a:ext cx="9491472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1"/>
          <p:cNvSpPr txBox="1"/>
          <p:nvPr>
            <p:ph idx="12" type="sldNum"/>
          </p:nvPr>
        </p:nvSpPr>
        <p:spPr>
          <a:xfrm>
            <a:off x="16966692" y="9409177"/>
            <a:ext cx="96012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2"/>
          <p:cNvSpPr txBox="1"/>
          <p:nvPr>
            <p:ph idx="1" type="body"/>
          </p:nvPr>
        </p:nvSpPr>
        <p:spPr>
          <a:xfrm>
            <a:off x="1600200" y="3072384"/>
            <a:ext cx="7132320" cy="96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550"/>
              <a:buNone/>
              <a:defRPr b="1" sz="3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550"/>
              <a:buNone/>
              <a:defRPr b="1" sz="3000"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95"/>
              <a:buNone/>
              <a:defRPr b="1" sz="2700"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40"/>
              <a:buNone/>
              <a:defRPr b="1" sz="2400"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40"/>
              <a:buNone/>
              <a:defRPr b="1" sz="24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40"/>
              <a:buNone/>
              <a:defRPr b="1" sz="24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40"/>
              <a:buNone/>
              <a:defRPr b="1" sz="24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40"/>
              <a:buNone/>
              <a:defRPr b="1" sz="24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SzPts val="2040"/>
              <a:buNone/>
              <a:defRPr b="1" sz="2400"/>
            </a:lvl9pPr>
          </a:lstStyle>
          <a:p/>
        </p:txBody>
      </p:sp>
      <p:sp>
        <p:nvSpPr>
          <p:cNvPr id="135" name="Google Shape;135;p22"/>
          <p:cNvSpPr txBox="1"/>
          <p:nvPr>
            <p:ph idx="2" type="body"/>
          </p:nvPr>
        </p:nvSpPr>
        <p:spPr>
          <a:xfrm>
            <a:off x="1604772" y="4114800"/>
            <a:ext cx="7132320" cy="4937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0525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550"/>
              <a:buChar char="▪"/>
              <a:defRPr sz="3000"/>
            </a:lvl1pPr>
            <a:lvl2pPr indent="-374332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95"/>
              <a:buChar char="▪"/>
              <a:defRPr sz="2700"/>
            </a:lvl2pPr>
            <a:lvl3pPr indent="-358139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40"/>
              <a:buChar char="▪"/>
              <a:defRPr sz="2400"/>
            </a:lvl3pPr>
            <a:lvl4pPr indent="-358139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40"/>
              <a:buChar char="▪"/>
              <a:defRPr sz="2400"/>
            </a:lvl4pPr>
            <a:lvl5pPr indent="-358139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40"/>
              <a:buChar char="▪"/>
              <a:defRPr sz="2400"/>
            </a:lvl5pPr>
            <a:lvl6pPr indent="-358139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40"/>
              <a:buChar char="▪"/>
              <a:defRPr sz="2400"/>
            </a:lvl6pPr>
            <a:lvl7pPr indent="-358139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40"/>
              <a:buChar char="▪"/>
              <a:defRPr sz="2400"/>
            </a:lvl7pPr>
            <a:lvl8pPr indent="-35814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40"/>
              <a:buChar char="▪"/>
              <a:defRPr sz="2400"/>
            </a:lvl8pPr>
            <a:lvl9pPr indent="-358140" lvl="8" marL="4114800" algn="l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SzPts val="2040"/>
              <a:buChar char="▪"/>
              <a:defRPr sz="2400"/>
            </a:lvl9pPr>
          </a:lstStyle>
          <a:p/>
        </p:txBody>
      </p:sp>
      <p:sp>
        <p:nvSpPr>
          <p:cNvPr id="136" name="Google Shape;136;p22"/>
          <p:cNvSpPr txBox="1"/>
          <p:nvPr>
            <p:ph idx="3" type="body"/>
          </p:nvPr>
        </p:nvSpPr>
        <p:spPr>
          <a:xfrm>
            <a:off x="9546336" y="3072384"/>
            <a:ext cx="7132320" cy="96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550"/>
              <a:buNone/>
              <a:defRPr b="1" sz="3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550"/>
              <a:buNone/>
              <a:defRPr b="1" sz="3000"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95"/>
              <a:buNone/>
              <a:defRPr b="1" sz="2700"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40"/>
              <a:buNone/>
              <a:defRPr b="1" sz="2400"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40"/>
              <a:buNone/>
              <a:defRPr b="1" sz="24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40"/>
              <a:buNone/>
              <a:defRPr b="1" sz="24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40"/>
              <a:buNone/>
              <a:defRPr b="1" sz="24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40"/>
              <a:buNone/>
              <a:defRPr b="1" sz="24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SzPts val="2040"/>
              <a:buNone/>
              <a:defRPr b="1" sz="2400"/>
            </a:lvl9pPr>
          </a:lstStyle>
          <a:p/>
        </p:txBody>
      </p:sp>
      <p:sp>
        <p:nvSpPr>
          <p:cNvPr id="137" name="Google Shape;137;p22"/>
          <p:cNvSpPr txBox="1"/>
          <p:nvPr>
            <p:ph idx="4" type="body"/>
          </p:nvPr>
        </p:nvSpPr>
        <p:spPr>
          <a:xfrm>
            <a:off x="9546336" y="4114800"/>
            <a:ext cx="7132320" cy="4937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0525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550"/>
              <a:buChar char="▪"/>
              <a:defRPr sz="3000"/>
            </a:lvl1pPr>
            <a:lvl2pPr indent="-374332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95"/>
              <a:buChar char="▪"/>
              <a:defRPr sz="2700"/>
            </a:lvl2pPr>
            <a:lvl3pPr indent="-358139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40"/>
              <a:buChar char="▪"/>
              <a:defRPr sz="2400"/>
            </a:lvl3pPr>
            <a:lvl4pPr indent="-358139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40"/>
              <a:buChar char="▪"/>
              <a:defRPr sz="2400"/>
            </a:lvl4pPr>
            <a:lvl5pPr indent="-358139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40"/>
              <a:buChar char="▪"/>
              <a:defRPr sz="2400"/>
            </a:lvl5pPr>
            <a:lvl6pPr indent="-358139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40"/>
              <a:buChar char="▪"/>
              <a:defRPr sz="2400"/>
            </a:lvl6pPr>
            <a:lvl7pPr indent="-358139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40"/>
              <a:buChar char="▪"/>
              <a:defRPr sz="2400"/>
            </a:lvl7pPr>
            <a:lvl8pPr indent="-35814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40"/>
              <a:buChar char="▪"/>
              <a:defRPr sz="2400"/>
            </a:lvl8pPr>
            <a:lvl9pPr indent="-358140" lvl="8" marL="4114800" algn="l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SzPts val="2040"/>
              <a:buChar char="▪"/>
              <a:defRPr sz="2400"/>
            </a:lvl9pPr>
          </a:lstStyle>
          <a:p/>
        </p:txBody>
      </p:sp>
      <p:sp>
        <p:nvSpPr>
          <p:cNvPr id="138" name="Google Shape;138;p22"/>
          <p:cNvSpPr txBox="1"/>
          <p:nvPr>
            <p:ph idx="10" type="dt"/>
          </p:nvPr>
        </p:nvSpPr>
        <p:spPr>
          <a:xfrm>
            <a:off x="11946636" y="9409177"/>
            <a:ext cx="4910328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22"/>
          <p:cNvSpPr txBox="1"/>
          <p:nvPr>
            <p:ph idx="11" type="ftr"/>
          </p:nvPr>
        </p:nvSpPr>
        <p:spPr>
          <a:xfrm>
            <a:off x="1632204" y="9409177"/>
            <a:ext cx="9491472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2"/>
          <p:cNvSpPr txBox="1"/>
          <p:nvPr>
            <p:ph idx="12" type="sldNum"/>
          </p:nvPr>
        </p:nvSpPr>
        <p:spPr>
          <a:xfrm>
            <a:off x="16966692" y="9409177"/>
            <a:ext cx="96012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1" name="Google Shape;141;p22"/>
          <p:cNvSpPr txBox="1"/>
          <p:nvPr>
            <p:ph type="title"/>
          </p:nvPr>
        </p:nvSpPr>
        <p:spPr>
          <a:xfrm>
            <a:off x="1604772" y="726948"/>
            <a:ext cx="15087600" cy="24140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"/>
          <p:cNvSpPr txBox="1"/>
          <p:nvPr>
            <p:ph idx="10" type="dt"/>
          </p:nvPr>
        </p:nvSpPr>
        <p:spPr>
          <a:xfrm>
            <a:off x="11946636" y="9409177"/>
            <a:ext cx="4910328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3"/>
          <p:cNvSpPr txBox="1"/>
          <p:nvPr>
            <p:ph idx="11" type="ftr"/>
          </p:nvPr>
        </p:nvSpPr>
        <p:spPr>
          <a:xfrm>
            <a:off x="1632204" y="9409177"/>
            <a:ext cx="9491472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3"/>
          <p:cNvSpPr txBox="1"/>
          <p:nvPr>
            <p:ph idx="12" type="sldNum"/>
          </p:nvPr>
        </p:nvSpPr>
        <p:spPr>
          <a:xfrm>
            <a:off x="16966692" y="9409177"/>
            <a:ext cx="96012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6" name="Google Shape;146;p23"/>
          <p:cNvSpPr txBox="1"/>
          <p:nvPr>
            <p:ph type="title"/>
          </p:nvPr>
        </p:nvSpPr>
        <p:spPr>
          <a:xfrm>
            <a:off x="1604772" y="726948"/>
            <a:ext cx="15087600" cy="24140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4"/>
          <p:cNvSpPr/>
          <p:nvPr/>
        </p:nvSpPr>
        <p:spPr>
          <a:xfrm>
            <a:off x="12455611" y="1"/>
            <a:ext cx="5832389" cy="10286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49" name="Google Shape;149;p24"/>
          <p:cNvSpPr txBox="1"/>
          <p:nvPr>
            <p:ph type="title"/>
          </p:nvPr>
        </p:nvSpPr>
        <p:spPr>
          <a:xfrm>
            <a:off x="12824460" y="1028700"/>
            <a:ext cx="4800600" cy="26060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ockwell"/>
              <a:buNone/>
              <a:defRPr b="1"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4"/>
          <p:cNvSpPr txBox="1"/>
          <p:nvPr>
            <p:ph idx="1" type="body"/>
          </p:nvPr>
        </p:nvSpPr>
        <p:spPr>
          <a:xfrm>
            <a:off x="1257300" y="1028700"/>
            <a:ext cx="10067544" cy="7530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0525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550"/>
              <a:buChar char="▪"/>
              <a:defRPr sz="3000"/>
            </a:lvl1pPr>
            <a:lvl2pPr indent="-374332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95"/>
              <a:buChar char="▪"/>
              <a:defRPr sz="2700"/>
            </a:lvl2pPr>
            <a:lvl3pPr indent="-358139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40"/>
              <a:buChar char="▪"/>
              <a:defRPr sz="2400"/>
            </a:lvl3pPr>
            <a:lvl4pPr indent="-358139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40"/>
              <a:buChar char="▪"/>
              <a:defRPr sz="2400"/>
            </a:lvl4pPr>
            <a:lvl5pPr indent="-358139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40"/>
              <a:buChar char="▪"/>
              <a:defRPr sz="2400"/>
            </a:lvl5pPr>
            <a:lvl6pPr indent="-390525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550"/>
              <a:buChar char="▪"/>
              <a:defRPr sz="3000"/>
            </a:lvl6pPr>
            <a:lvl7pPr indent="-390525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550"/>
              <a:buChar char="▪"/>
              <a:defRPr sz="3000"/>
            </a:lvl7pPr>
            <a:lvl8pPr indent="-390525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550"/>
              <a:buChar char="▪"/>
              <a:defRPr sz="3000"/>
            </a:lvl8pPr>
            <a:lvl9pPr indent="-390525" lvl="8" marL="4114800" algn="l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SzPts val="2550"/>
              <a:buChar char="▪"/>
              <a:defRPr sz="3000"/>
            </a:lvl9pPr>
          </a:lstStyle>
          <a:p/>
        </p:txBody>
      </p:sp>
      <p:sp>
        <p:nvSpPr>
          <p:cNvPr id="151" name="Google Shape;151;p24"/>
          <p:cNvSpPr txBox="1"/>
          <p:nvPr>
            <p:ph idx="2" type="body"/>
          </p:nvPr>
        </p:nvSpPr>
        <p:spPr>
          <a:xfrm>
            <a:off x="12824460" y="3634740"/>
            <a:ext cx="4800600" cy="4937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1785"/>
              <a:buNone/>
              <a:defRPr sz="21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530"/>
              <a:buNone/>
              <a:defRPr sz="1800"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75"/>
              <a:buNone/>
              <a:defRPr sz="1500"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148"/>
              <a:buNone/>
              <a:defRPr sz="1350"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148"/>
              <a:buNone/>
              <a:defRPr sz="135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148"/>
              <a:buNone/>
              <a:defRPr sz="135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148"/>
              <a:buNone/>
              <a:defRPr sz="135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148"/>
              <a:buNone/>
              <a:defRPr sz="135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SzPts val="1148"/>
              <a:buNone/>
              <a:defRPr sz="1350"/>
            </a:lvl9pPr>
          </a:lstStyle>
          <a:p/>
        </p:txBody>
      </p:sp>
      <p:sp>
        <p:nvSpPr>
          <p:cNvPr id="152" name="Google Shape;152;p24"/>
          <p:cNvSpPr txBox="1"/>
          <p:nvPr>
            <p:ph idx="10" type="dt"/>
          </p:nvPr>
        </p:nvSpPr>
        <p:spPr>
          <a:xfrm>
            <a:off x="11946636" y="9409177"/>
            <a:ext cx="4910328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4"/>
          <p:cNvSpPr txBox="1"/>
          <p:nvPr>
            <p:ph idx="11" type="ftr"/>
          </p:nvPr>
        </p:nvSpPr>
        <p:spPr>
          <a:xfrm>
            <a:off x="1632204" y="9409177"/>
            <a:ext cx="9491472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54" name="Google Shape;154;p24"/>
          <p:cNvGrpSpPr/>
          <p:nvPr/>
        </p:nvGrpSpPr>
        <p:grpSpPr>
          <a:xfrm>
            <a:off x="17102588" y="9344522"/>
            <a:ext cx="685800" cy="685800"/>
            <a:chOff x="11361456" y="6195813"/>
            <a:chExt cx="548640" cy="548640"/>
          </a:xfrm>
        </p:grpSpPr>
        <p:sp>
          <p:nvSpPr>
            <p:cNvPr id="155" name="Google Shape;155;p24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Rockwell"/>
                <a:buNone/>
              </a:pPr>
              <a:r>
                <a:t/>
              </a:r>
              <a:endParaRPr b="1" i="0" sz="3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56" name="Google Shape;156;p24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Rockwell"/>
                <a:buNone/>
              </a:pPr>
              <a:r>
                <a:t/>
              </a:r>
              <a:endParaRPr b="0" i="0" sz="2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7" name="Google Shape;157;p24"/>
          <p:cNvSpPr txBox="1"/>
          <p:nvPr>
            <p:ph idx="12" type="sldNum"/>
          </p:nvPr>
        </p:nvSpPr>
        <p:spPr>
          <a:xfrm>
            <a:off x="16966692" y="9409177"/>
            <a:ext cx="96012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5"/>
          <p:cNvSpPr/>
          <p:nvPr/>
        </p:nvSpPr>
        <p:spPr>
          <a:xfrm>
            <a:off x="12455611" y="1"/>
            <a:ext cx="5832389" cy="10286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0" name="Google Shape;160;p25"/>
          <p:cNvSpPr txBox="1"/>
          <p:nvPr>
            <p:ph type="title"/>
          </p:nvPr>
        </p:nvSpPr>
        <p:spPr>
          <a:xfrm>
            <a:off x="12824460" y="1028700"/>
            <a:ext cx="4800600" cy="26060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ockwell"/>
              <a:buNone/>
              <a:defRPr b="1"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25"/>
          <p:cNvSpPr/>
          <p:nvPr>
            <p:ph idx="2" type="pic"/>
          </p:nvPr>
        </p:nvSpPr>
        <p:spPr>
          <a:xfrm>
            <a:off x="0" y="0"/>
            <a:ext cx="12455610" cy="10287000"/>
          </a:xfrm>
          <a:prstGeom prst="rect">
            <a:avLst/>
          </a:prstGeom>
          <a:solidFill>
            <a:srgbClr val="E1DFDF"/>
          </a:solidFill>
          <a:ln>
            <a:noFill/>
          </a:ln>
        </p:spPr>
      </p:sp>
      <p:sp>
        <p:nvSpPr>
          <p:cNvPr id="162" name="Google Shape;162;p25"/>
          <p:cNvSpPr txBox="1"/>
          <p:nvPr>
            <p:ph idx="1" type="body"/>
          </p:nvPr>
        </p:nvSpPr>
        <p:spPr>
          <a:xfrm>
            <a:off x="12824460" y="3634740"/>
            <a:ext cx="4800600" cy="4937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1785"/>
              <a:buNone/>
              <a:defRPr sz="21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530"/>
              <a:buNone/>
              <a:defRPr sz="1800"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75"/>
              <a:buNone/>
              <a:defRPr sz="1500"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148"/>
              <a:buNone/>
              <a:defRPr sz="1350"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148"/>
              <a:buNone/>
              <a:defRPr sz="135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148"/>
              <a:buNone/>
              <a:defRPr sz="135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148"/>
              <a:buNone/>
              <a:defRPr sz="135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148"/>
              <a:buNone/>
              <a:defRPr sz="135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SzPts val="1148"/>
              <a:buNone/>
              <a:defRPr sz="1350"/>
            </a:lvl9pPr>
          </a:lstStyle>
          <a:p/>
        </p:txBody>
      </p:sp>
      <p:sp>
        <p:nvSpPr>
          <p:cNvPr id="163" name="Google Shape;163;p25"/>
          <p:cNvSpPr txBox="1"/>
          <p:nvPr>
            <p:ph idx="10" type="dt"/>
          </p:nvPr>
        </p:nvSpPr>
        <p:spPr>
          <a:xfrm>
            <a:off x="11946636" y="9409177"/>
            <a:ext cx="4910328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64" name="Google Shape;164;p25"/>
          <p:cNvGrpSpPr/>
          <p:nvPr/>
        </p:nvGrpSpPr>
        <p:grpSpPr>
          <a:xfrm>
            <a:off x="17102588" y="9344522"/>
            <a:ext cx="685800" cy="685800"/>
            <a:chOff x="11361456" y="6195813"/>
            <a:chExt cx="548640" cy="548640"/>
          </a:xfrm>
        </p:grpSpPr>
        <p:sp>
          <p:nvSpPr>
            <p:cNvPr id="165" name="Google Shape;165;p25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Rockwell"/>
                <a:buNone/>
              </a:pPr>
              <a:r>
                <a:t/>
              </a:r>
              <a:endParaRPr b="1" i="0" sz="3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66" name="Google Shape;166;p25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Rockwell"/>
                <a:buNone/>
              </a:pPr>
              <a:r>
                <a:t/>
              </a:r>
              <a:endParaRPr b="0" i="0" sz="2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7" name="Google Shape;167;p25"/>
          <p:cNvSpPr txBox="1"/>
          <p:nvPr>
            <p:ph idx="12" type="sldNum"/>
          </p:nvPr>
        </p:nvSpPr>
        <p:spPr>
          <a:xfrm>
            <a:off x="16966692" y="9409177"/>
            <a:ext cx="96012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6"/>
          <p:cNvSpPr txBox="1"/>
          <p:nvPr>
            <p:ph type="title"/>
          </p:nvPr>
        </p:nvSpPr>
        <p:spPr>
          <a:xfrm>
            <a:off x="1604772" y="726948"/>
            <a:ext cx="15087600" cy="24140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26"/>
          <p:cNvSpPr txBox="1"/>
          <p:nvPr>
            <p:ph idx="1" type="body"/>
          </p:nvPr>
        </p:nvSpPr>
        <p:spPr>
          <a:xfrm rot="5400000">
            <a:off x="6110478" y="-1323594"/>
            <a:ext cx="6076188" cy="150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71" name="Google Shape;171;p26"/>
          <p:cNvSpPr txBox="1"/>
          <p:nvPr>
            <p:ph idx="10" type="dt"/>
          </p:nvPr>
        </p:nvSpPr>
        <p:spPr>
          <a:xfrm>
            <a:off x="11946636" y="9409177"/>
            <a:ext cx="4910328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26"/>
          <p:cNvSpPr txBox="1"/>
          <p:nvPr>
            <p:ph idx="11" type="ftr"/>
          </p:nvPr>
        </p:nvSpPr>
        <p:spPr>
          <a:xfrm>
            <a:off x="1632204" y="9409177"/>
            <a:ext cx="9491472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26"/>
          <p:cNvSpPr txBox="1"/>
          <p:nvPr>
            <p:ph idx="12" type="sldNum"/>
          </p:nvPr>
        </p:nvSpPr>
        <p:spPr>
          <a:xfrm>
            <a:off x="16966692" y="9409177"/>
            <a:ext cx="96012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7"/>
          <p:cNvSpPr txBox="1"/>
          <p:nvPr>
            <p:ph type="title"/>
          </p:nvPr>
        </p:nvSpPr>
        <p:spPr>
          <a:xfrm rot="5400000">
            <a:off x="10772775" y="3114675"/>
            <a:ext cx="8458200" cy="3829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27"/>
          <p:cNvSpPr txBox="1"/>
          <p:nvPr>
            <p:ph idx="1" type="body"/>
          </p:nvPr>
        </p:nvSpPr>
        <p:spPr>
          <a:xfrm rot="5400000">
            <a:off x="3000375" y="-600075"/>
            <a:ext cx="8458200" cy="11258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77" name="Google Shape;177;p27"/>
          <p:cNvSpPr txBox="1"/>
          <p:nvPr>
            <p:ph idx="10" type="dt"/>
          </p:nvPr>
        </p:nvSpPr>
        <p:spPr>
          <a:xfrm>
            <a:off x="11946636" y="9409177"/>
            <a:ext cx="4910328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27"/>
          <p:cNvSpPr txBox="1"/>
          <p:nvPr>
            <p:ph idx="11" type="ftr"/>
          </p:nvPr>
        </p:nvSpPr>
        <p:spPr>
          <a:xfrm>
            <a:off x="1632204" y="9409177"/>
            <a:ext cx="9491472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27"/>
          <p:cNvSpPr txBox="1"/>
          <p:nvPr>
            <p:ph idx="12" type="sldNum"/>
          </p:nvPr>
        </p:nvSpPr>
        <p:spPr>
          <a:xfrm>
            <a:off x="16966692" y="9409177"/>
            <a:ext cx="96012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/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Play"/>
              <a:buNone/>
              <a:defRPr b="0" i="0" sz="66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4"/>
          <p:cNvSpPr txBox="1"/>
          <p:nvPr>
            <p:ph idx="1" type="body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95300" lvl="0" marL="457200" marR="0" rtl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Char char="•"/>
              <a:defRPr b="0" i="0" sz="4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57200" lvl="1" marL="9144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19100" lvl="2" marL="13716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00050" lvl="3" marL="18288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00050" lvl="4" marL="22860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00050" lvl="5" marL="2743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400050" lvl="6" marL="32004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400050" lvl="7" marL="36576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400050" lvl="8" marL="41148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4"/>
          <p:cNvSpPr txBox="1"/>
          <p:nvPr>
            <p:ph idx="10" type="dt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4"/>
          <p:cNvSpPr txBox="1"/>
          <p:nvPr>
            <p:ph idx="11" type="ftr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4"/>
          <p:cNvSpPr txBox="1"/>
          <p:nvPr>
            <p:ph idx="12" type="sldNum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4"/>
          <p:cNvSpPr txBox="1"/>
          <p:nvPr/>
        </p:nvSpPr>
        <p:spPr>
          <a:xfrm>
            <a:off x="15236188" y="9495063"/>
            <a:ext cx="5419454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21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>
            <p:ph type="title"/>
          </p:nvPr>
        </p:nvSpPr>
        <p:spPr>
          <a:xfrm>
            <a:off x="1604772" y="726948"/>
            <a:ext cx="15087600" cy="24140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100"/>
              <a:buFont typeface="Rockwell"/>
              <a:buNone/>
              <a:defRPr b="0" i="0" sz="8100" u="none" cap="none" strike="noStrike">
                <a:latin typeface="Rockwell"/>
                <a:ea typeface="Rockwell"/>
                <a:cs typeface="Rockwell"/>
                <a:sym typeface="Rockwel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7" name="Google Shape;87;p16"/>
          <p:cNvSpPr txBox="1"/>
          <p:nvPr>
            <p:ph idx="1" type="body"/>
          </p:nvPr>
        </p:nvSpPr>
        <p:spPr>
          <a:xfrm>
            <a:off x="1604772" y="3182112"/>
            <a:ext cx="15087600" cy="6076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0525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9E3611"/>
              </a:buClr>
              <a:buSzPts val="2550"/>
              <a:buFont typeface="Noto Sans Symbols"/>
              <a:buChar char="▪"/>
              <a:defRPr b="0" i="0" sz="30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74332" lvl="1" marL="9144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E3611"/>
              </a:buClr>
              <a:buSzPts val="2295"/>
              <a:buFont typeface="Noto Sans Symbols"/>
              <a:buChar char="▪"/>
              <a:defRPr b="0" i="0" sz="27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58139" lvl="2" marL="13716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E3611"/>
              </a:buClr>
              <a:buSzPts val="2040"/>
              <a:buFont typeface="Noto Sans Symbols"/>
              <a:buChar char="▪"/>
              <a:defRPr b="0" i="0" sz="2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358139" lvl="3" marL="18288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E3611"/>
              </a:buClr>
              <a:buSzPts val="2040"/>
              <a:buFont typeface="Noto Sans Symbols"/>
              <a:buChar char="▪"/>
              <a:defRPr b="0" i="0" sz="2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358139" lvl="4" marL="22860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E3611"/>
              </a:buClr>
              <a:buSzPts val="2040"/>
              <a:buFont typeface="Noto Sans Symbols"/>
              <a:buChar char="▪"/>
              <a:defRPr b="0" i="0" sz="2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358139" lvl="5" marL="2743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E3611"/>
              </a:buClr>
              <a:buSzPts val="2040"/>
              <a:buFont typeface="Noto Sans Symbols"/>
              <a:buChar char="▪"/>
              <a:defRPr b="0" i="0" sz="2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358139" lvl="6" marL="32004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E3611"/>
              </a:buClr>
              <a:buSzPts val="2040"/>
              <a:buFont typeface="Noto Sans Symbols"/>
              <a:buChar char="▪"/>
              <a:defRPr b="0" i="0" sz="2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358140" lvl="7" marL="36576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E3611"/>
              </a:buClr>
              <a:buSzPts val="2040"/>
              <a:buFont typeface="Noto Sans Symbols"/>
              <a:buChar char="▪"/>
              <a:defRPr b="0" i="0" sz="2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358140" lvl="8" marL="4114800" marR="0" rtl="0" algn="l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>
                <a:srgbClr val="9E3611"/>
              </a:buClr>
              <a:buSzPts val="2040"/>
              <a:buFont typeface="Noto Sans Symbols"/>
              <a:buChar char="▪"/>
              <a:defRPr b="0" i="0" sz="2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8" name="Google Shape;88;p16"/>
          <p:cNvSpPr txBox="1"/>
          <p:nvPr>
            <p:ph idx="10" type="dt"/>
          </p:nvPr>
        </p:nvSpPr>
        <p:spPr>
          <a:xfrm>
            <a:off x="11946636" y="9409177"/>
            <a:ext cx="4910328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650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9" name="Google Shape;89;p16"/>
          <p:cNvSpPr txBox="1"/>
          <p:nvPr>
            <p:ph idx="11" type="ftr"/>
          </p:nvPr>
        </p:nvSpPr>
        <p:spPr>
          <a:xfrm>
            <a:off x="1632204" y="9409177"/>
            <a:ext cx="9491472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650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grpSp>
        <p:nvGrpSpPr>
          <p:cNvPr id="90" name="Google Shape;90;p16"/>
          <p:cNvGrpSpPr/>
          <p:nvPr/>
        </p:nvGrpSpPr>
        <p:grpSpPr>
          <a:xfrm>
            <a:off x="17102588" y="9344522"/>
            <a:ext cx="685800" cy="685800"/>
            <a:chOff x="11361456" y="6195813"/>
            <a:chExt cx="548640" cy="548640"/>
          </a:xfrm>
        </p:grpSpPr>
        <p:sp>
          <p:nvSpPr>
            <p:cNvPr id="91" name="Google Shape;91;p16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1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Rockwell"/>
                <a:buNone/>
              </a:pPr>
              <a:r>
                <a:t/>
              </a:r>
              <a:endParaRPr b="1" i="0" sz="3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92" name="Google Shape;92;p16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Rockwell"/>
                <a:buNone/>
              </a:pPr>
              <a:r>
                <a:t/>
              </a:r>
              <a:endParaRPr b="0" i="0" sz="2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" name="Google Shape;93;p16"/>
          <p:cNvSpPr txBox="1"/>
          <p:nvPr>
            <p:ph idx="12" type="sldNum"/>
          </p:nvPr>
        </p:nvSpPr>
        <p:spPr>
          <a:xfrm>
            <a:off x="16966692" y="9409177"/>
            <a:ext cx="96012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1" sz="21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ctr">
              <a:spcBef>
                <a:spcPts val="0"/>
              </a:spcBef>
              <a:buNone/>
              <a:defRPr b="1" sz="21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ctr">
              <a:spcBef>
                <a:spcPts val="0"/>
              </a:spcBef>
              <a:buNone/>
              <a:defRPr b="1" sz="21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ctr">
              <a:spcBef>
                <a:spcPts val="0"/>
              </a:spcBef>
              <a:buNone/>
              <a:defRPr b="1" sz="21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ctr">
              <a:spcBef>
                <a:spcPts val="0"/>
              </a:spcBef>
              <a:buNone/>
              <a:defRPr b="1" sz="21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ctr">
              <a:spcBef>
                <a:spcPts val="0"/>
              </a:spcBef>
              <a:buNone/>
              <a:defRPr b="1" sz="21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ctr">
              <a:spcBef>
                <a:spcPts val="0"/>
              </a:spcBef>
              <a:buNone/>
              <a:defRPr b="1" sz="21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ctr">
              <a:spcBef>
                <a:spcPts val="0"/>
              </a:spcBef>
              <a:buNone/>
              <a:defRPr b="1" sz="21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ctr">
              <a:spcBef>
                <a:spcPts val="0"/>
              </a:spcBef>
              <a:buNone/>
              <a:defRPr b="1" sz="21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Relationship Id="rId4" Type="http://schemas.openxmlformats.org/officeDocument/2006/relationships/image" Target="../media/image11.png"/><Relationship Id="rId5" Type="http://schemas.openxmlformats.org/officeDocument/2006/relationships/image" Target="../media/image10.png"/><Relationship Id="rId6" Type="http://schemas.openxmlformats.org/officeDocument/2006/relationships/image" Target="../media/image12.png"/><Relationship Id="rId7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jpg"/><Relationship Id="rId4" Type="http://schemas.openxmlformats.org/officeDocument/2006/relationships/image" Target="../media/image9.jpg"/><Relationship Id="rId9" Type="http://schemas.openxmlformats.org/officeDocument/2006/relationships/hyperlink" Target="https://creativecommons.org/licenses/by/3.0/" TargetMode="External"/><Relationship Id="rId5" Type="http://schemas.openxmlformats.org/officeDocument/2006/relationships/hyperlink" Target="https://www.flickr.com/photos/atphotography/8455987068" TargetMode="External"/><Relationship Id="rId6" Type="http://schemas.openxmlformats.org/officeDocument/2006/relationships/hyperlink" Target="https://creativecommons.org/licenses/by-nc-nd/3.0/" TargetMode="External"/><Relationship Id="rId7" Type="http://schemas.openxmlformats.org/officeDocument/2006/relationships/image" Target="../media/image13.jpg"/><Relationship Id="rId8" Type="http://schemas.openxmlformats.org/officeDocument/2006/relationships/hyperlink" Target="https://readthedirt.org/conserving-working-lands-native-species-and-fertile-soil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184" name="Google Shape;1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11315" y="3655714"/>
            <a:ext cx="7142858" cy="2485715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"/>
          <p:cNvSpPr txBox="1"/>
          <p:nvPr/>
        </p:nvSpPr>
        <p:spPr>
          <a:xfrm>
            <a:off x="556801" y="9495065"/>
            <a:ext cx="5419454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/>
          </a:p>
        </p:txBody>
      </p:sp>
      <p:sp>
        <p:nvSpPr>
          <p:cNvPr id="186" name="Google Shape;186;p1"/>
          <p:cNvSpPr txBox="1"/>
          <p:nvPr/>
        </p:nvSpPr>
        <p:spPr>
          <a:xfrm>
            <a:off x="15236188" y="9495063"/>
            <a:ext cx="5419454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2100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393" l="-14454" r="-7976" t="-1858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92" name="Google Shape;192;p2"/>
          <p:cNvSpPr/>
          <p:nvPr/>
        </p:nvSpPr>
        <p:spPr>
          <a:xfrm rot="-1514053">
            <a:off x="16526458" y="-2930840"/>
            <a:ext cx="8620118" cy="5861680"/>
          </a:xfrm>
          <a:custGeom>
            <a:rect b="b" l="l" r="r" t="t"/>
            <a:pathLst>
              <a:path extrusionOk="0" h="5861680" w="8620118">
                <a:moveTo>
                  <a:pt x="0" y="0"/>
                </a:moveTo>
                <a:lnTo>
                  <a:pt x="8620118" y="0"/>
                </a:lnTo>
                <a:lnTo>
                  <a:pt x="8620118" y="5861680"/>
                </a:lnTo>
                <a:lnTo>
                  <a:pt x="0" y="58616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93" name="Google Shape;193;p2"/>
          <p:cNvSpPr/>
          <p:nvPr/>
        </p:nvSpPr>
        <p:spPr>
          <a:xfrm rot="-3961849">
            <a:off x="234867" y="10803198"/>
            <a:ext cx="8620118" cy="5861680"/>
          </a:xfrm>
          <a:custGeom>
            <a:rect b="b" l="l" r="r" t="t"/>
            <a:pathLst>
              <a:path extrusionOk="0" h="5861680" w="8620118">
                <a:moveTo>
                  <a:pt x="0" y="0"/>
                </a:moveTo>
                <a:lnTo>
                  <a:pt x="8620118" y="0"/>
                </a:lnTo>
                <a:lnTo>
                  <a:pt x="8620118" y="5861680"/>
                </a:lnTo>
                <a:lnTo>
                  <a:pt x="0" y="58616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94" name="Google Shape;194;p2"/>
          <p:cNvSpPr/>
          <p:nvPr/>
        </p:nvSpPr>
        <p:spPr>
          <a:xfrm flipH="1">
            <a:off x="-3571838" y="3229622"/>
            <a:ext cx="9201076" cy="15239878"/>
          </a:xfrm>
          <a:custGeom>
            <a:rect b="b" l="l" r="r" t="t"/>
            <a:pathLst>
              <a:path extrusionOk="0" h="15239878" w="9201076">
                <a:moveTo>
                  <a:pt x="9201076" y="0"/>
                </a:moveTo>
                <a:lnTo>
                  <a:pt x="0" y="0"/>
                </a:lnTo>
                <a:lnTo>
                  <a:pt x="0" y="15239878"/>
                </a:lnTo>
                <a:lnTo>
                  <a:pt x="9201076" y="15239878"/>
                </a:lnTo>
                <a:lnTo>
                  <a:pt x="9201076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95" name="Google Shape;195;p2"/>
          <p:cNvSpPr/>
          <p:nvPr/>
        </p:nvSpPr>
        <p:spPr>
          <a:xfrm>
            <a:off x="3620779" y="1028700"/>
            <a:ext cx="11046443" cy="8229600"/>
          </a:xfrm>
          <a:custGeom>
            <a:rect b="b" l="l" r="r" t="t"/>
            <a:pathLst>
              <a:path extrusionOk="0" h="8229600" w="11046443">
                <a:moveTo>
                  <a:pt x="0" y="0"/>
                </a:moveTo>
                <a:lnTo>
                  <a:pt x="11046442" y="0"/>
                </a:lnTo>
                <a:lnTo>
                  <a:pt x="1104644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96" name="Google Shape;196;p2"/>
          <p:cNvSpPr/>
          <p:nvPr/>
        </p:nvSpPr>
        <p:spPr>
          <a:xfrm rot="-1514053">
            <a:off x="-5115426" y="-4598097"/>
            <a:ext cx="8620118" cy="5861680"/>
          </a:xfrm>
          <a:custGeom>
            <a:rect b="b" l="l" r="r" t="t"/>
            <a:pathLst>
              <a:path extrusionOk="0" h="5861680" w="8620118">
                <a:moveTo>
                  <a:pt x="0" y="0"/>
                </a:moveTo>
                <a:lnTo>
                  <a:pt x="8620118" y="0"/>
                </a:lnTo>
                <a:lnTo>
                  <a:pt x="8620118" y="5861680"/>
                </a:lnTo>
                <a:lnTo>
                  <a:pt x="0" y="58616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97" name="Google Shape;197;p2"/>
          <p:cNvSpPr/>
          <p:nvPr/>
        </p:nvSpPr>
        <p:spPr>
          <a:xfrm>
            <a:off x="3620779" y="182541"/>
            <a:ext cx="11298113" cy="608034"/>
          </a:xfrm>
          <a:custGeom>
            <a:rect b="b" l="l" r="r" t="t"/>
            <a:pathLst>
              <a:path extrusionOk="0" h="608034" w="11298113">
                <a:moveTo>
                  <a:pt x="0" y="0"/>
                </a:moveTo>
                <a:lnTo>
                  <a:pt x="11298113" y="0"/>
                </a:lnTo>
                <a:lnTo>
                  <a:pt x="11298113" y="608034"/>
                </a:lnTo>
                <a:lnTo>
                  <a:pt x="0" y="6080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98" name="Google Shape;198;p2"/>
          <p:cNvSpPr txBox="1"/>
          <p:nvPr/>
        </p:nvSpPr>
        <p:spPr>
          <a:xfrm>
            <a:off x="4462300" y="1255825"/>
            <a:ext cx="9866700" cy="60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1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87">
                <a:solidFill>
                  <a:srgbClr val="4F3A2E"/>
                </a:solidFill>
                <a:latin typeface="Arial"/>
                <a:ea typeface="Arial"/>
                <a:cs typeface="Arial"/>
                <a:sym typeface="Arial"/>
              </a:rPr>
              <a:t>How did William Change ENgland?</a:t>
            </a:r>
            <a:r>
              <a:rPr lang="en-US" sz="12687">
                <a:solidFill>
                  <a:srgbClr val="4F3A2E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99" name="Google Shape;199;p2"/>
          <p:cNvSpPr txBox="1"/>
          <p:nvPr/>
        </p:nvSpPr>
        <p:spPr>
          <a:xfrm>
            <a:off x="3620779" y="9201150"/>
            <a:ext cx="11046443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rgbClr val="4F3A2E"/>
                </a:solidFill>
                <a:latin typeface="Calibri"/>
                <a:ea typeface="Calibri"/>
                <a:cs typeface="Calibri"/>
                <a:sym typeface="Calibri"/>
              </a:rPr>
              <a:t>Keywords: 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rgbClr val="4F3A2E"/>
                </a:solidFill>
                <a:latin typeface="Calibri"/>
                <a:ea typeface="Calibri"/>
                <a:cs typeface="Calibri"/>
                <a:sym typeface="Calibri"/>
              </a:rPr>
              <a:t>Motte and Bailey – type of new castles built by William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" name="Google Shape;204;p3"/>
          <p:cNvGrpSpPr/>
          <p:nvPr/>
        </p:nvGrpSpPr>
        <p:grpSpPr>
          <a:xfrm>
            <a:off x="538758" y="1681435"/>
            <a:ext cx="5586326" cy="4380367"/>
            <a:chOff x="0" y="-47625"/>
            <a:chExt cx="7448434" cy="5840489"/>
          </a:xfrm>
        </p:grpSpPr>
        <p:sp>
          <p:nvSpPr>
            <p:cNvPr id="205" name="Google Shape;205;p3"/>
            <p:cNvSpPr/>
            <p:nvPr/>
          </p:nvSpPr>
          <p:spPr>
            <a:xfrm>
              <a:off x="0" y="0"/>
              <a:ext cx="7448434" cy="5792864"/>
            </a:xfrm>
            <a:custGeom>
              <a:rect b="b" l="l" r="r" t="t"/>
              <a:pathLst>
                <a:path extrusionOk="0" h="5792864" w="7448434">
                  <a:moveTo>
                    <a:pt x="0" y="0"/>
                  </a:moveTo>
                  <a:lnTo>
                    <a:pt x="7448434" y="0"/>
                  </a:lnTo>
                  <a:lnTo>
                    <a:pt x="7448434" y="5792864"/>
                  </a:lnTo>
                  <a:lnTo>
                    <a:pt x="0" y="579286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206" name="Google Shape;206;p3"/>
            <p:cNvSpPr txBox="1"/>
            <p:nvPr/>
          </p:nvSpPr>
          <p:spPr>
            <a:xfrm>
              <a:off x="0" y="-47625"/>
              <a:ext cx="7448434" cy="58404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What do you see in the pictures – Can you tell me the changes that William made ?</a:t>
              </a:r>
              <a:endParaRPr/>
            </a:p>
          </p:txBody>
        </p:sp>
      </p:grpSp>
      <p:sp>
        <p:nvSpPr>
          <p:cNvPr id="207" name="Google Shape;207;p3"/>
          <p:cNvSpPr/>
          <p:nvPr/>
        </p:nvSpPr>
        <p:spPr>
          <a:xfrm rot="5400000">
            <a:off x="1032374" y="520187"/>
            <a:ext cx="219456" cy="1056132"/>
          </a:xfrm>
          <a:custGeom>
            <a:rect b="b" l="l" r="r" t="t"/>
            <a:pathLst>
              <a:path extrusionOk="0" h="1408176" w="292608">
                <a:moveTo>
                  <a:pt x="0" y="0"/>
                </a:moveTo>
                <a:lnTo>
                  <a:pt x="292608" y="0"/>
                </a:lnTo>
                <a:lnTo>
                  <a:pt x="292608" y="1408176"/>
                </a:lnTo>
                <a:lnTo>
                  <a:pt x="0" y="1408176"/>
                </a:lnTo>
                <a:close/>
              </a:path>
            </a:pathLst>
          </a:custGeom>
          <a:solidFill>
            <a:srgbClr val="ED7D3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538756" y="6266622"/>
            <a:ext cx="5560315" cy="27432"/>
          </a:xfrm>
          <a:custGeom>
            <a:rect b="b" l="l" r="r" t="t"/>
            <a:pathLst>
              <a:path extrusionOk="0" h="36576" w="7413752">
                <a:moveTo>
                  <a:pt x="0" y="0"/>
                </a:moveTo>
                <a:lnTo>
                  <a:pt x="7413752" y="0"/>
                </a:lnTo>
                <a:lnTo>
                  <a:pt x="7413752" y="36576"/>
                </a:lnTo>
                <a:lnTo>
                  <a:pt x="0" y="36576"/>
                </a:lnTo>
                <a:close/>
              </a:path>
            </a:pathLst>
          </a:custGeom>
          <a:solidFill>
            <a:srgbClr val="D5D5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09" name="Google Shape;209;p3"/>
          <p:cNvSpPr txBox="1"/>
          <p:nvPr/>
        </p:nvSpPr>
        <p:spPr>
          <a:xfrm>
            <a:off x="614036" y="8182569"/>
            <a:ext cx="6274594" cy="466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opposition was there to William's rule?</a:t>
            </a:r>
            <a:endParaRPr/>
          </a:p>
        </p:txBody>
      </p:sp>
      <p:pic>
        <p:nvPicPr>
          <p:cNvPr id="210" name="Google Shape;21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15600" y="20515"/>
            <a:ext cx="7772400" cy="582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480074" y="3666698"/>
            <a:ext cx="3464275" cy="2293729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"/>
          <p:cNvSpPr txBox="1"/>
          <p:nvPr/>
        </p:nvSpPr>
        <p:spPr>
          <a:xfrm>
            <a:off x="15013020" y="6083640"/>
            <a:ext cx="293133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u="sng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This Photo</a:t>
            </a:r>
            <a:r>
              <a:rPr lang="en-US" sz="9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 by Unknown Author is licensed under </a:t>
            </a:r>
            <a:r>
              <a:rPr lang="en-US" sz="900" u="sng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BY-NC-ND</a:t>
            </a:r>
            <a:endParaRPr sz="9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213" name="Google Shape;213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473588" y="6545448"/>
            <a:ext cx="4520947" cy="339071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"/>
          <p:cNvSpPr txBox="1"/>
          <p:nvPr/>
        </p:nvSpPr>
        <p:spPr>
          <a:xfrm>
            <a:off x="13684474" y="10032722"/>
            <a:ext cx="4310062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u="sng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This Photo</a:t>
            </a:r>
            <a:r>
              <a:rPr lang="en-US" sz="9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 by Unknown Author is licensed under </a:t>
            </a:r>
            <a:r>
              <a:rPr lang="en-US" sz="900" u="sng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</a:t>
            </a:r>
            <a:endParaRPr sz="9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"/>
          <p:cNvSpPr txBox="1"/>
          <p:nvPr>
            <p:ph type="title"/>
          </p:nvPr>
        </p:nvSpPr>
        <p:spPr>
          <a:xfrm>
            <a:off x="304800" y="452906"/>
            <a:ext cx="8461868" cy="1692102"/>
          </a:xfrm>
          <a:prstGeom prst="rect">
            <a:avLst/>
          </a:prstGeom>
          <a:solidFill>
            <a:srgbClr val="EF8B67"/>
          </a:solidFill>
          <a:ln>
            <a:noFill/>
          </a:ln>
        </p:spPr>
        <p:txBody>
          <a:bodyPr anchorCtr="0" anchor="ctr" bIns="68575" lIns="137150" spcFirstLastPara="1" rIns="137150" wrap="square" tIns="685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750"/>
              <a:buFont typeface="Rockwell"/>
              <a:buNone/>
            </a:pPr>
            <a:r>
              <a:rPr b="1" lang="en-US" sz="3750"/>
              <a:t>HOW DID THE NORMANS CHANGE ENGLAND? </a:t>
            </a:r>
            <a:br>
              <a:rPr lang="en-US" sz="3750"/>
            </a:br>
            <a:endParaRPr sz="3750"/>
          </a:p>
        </p:txBody>
      </p:sp>
      <p:sp>
        <p:nvSpPr>
          <p:cNvPr id="221" name="Google Shape;221;p4"/>
          <p:cNvSpPr txBox="1"/>
          <p:nvPr/>
        </p:nvSpPr>
        <p:spPr>
          <a:xfrm>
            <a:off x="428072" y="2648571"/>
            <a:ext cx="6839138" cy="183755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68575" lIns="137150" spcFirstLastPara="1" rIns="137150" wrap="square" tIns="68575">
            <a:normAutofit fontScale="92500"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F0000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Char char="•"/>
            </a:pPr>
            <a:r>
              <a:rPr lang="en-US" sz="3000">
                <a:solidFill>
                  <a:srgbClr val="FF0000"/>
                </a:solidFill>
                <a:latin typeface="Rockwell"/>
                <a:ea typeface="Rockwell"/>
                <a:cs typeface="Rockwell"/>
                <a:sym typeface="Rockwell"/>
              </a:rPr>
              <a:t>Get ready to discuss with the class. </a:t>
            </a:r>
            <a:endParaRPr sz="3000">
              <a:solidFill>
                <a:srgbClr val="FF0000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Char char="•"/>
            </a:pPr>
            <a:r>
              <a:rPr lang="en-US" sz="3000">
                <a:solidFill>
                  <a:srgbClr val="FF0000"/>
                </a:solidFill>
                <a:latin typeface="Rockwell"/>
                <a:ea typeface="Rockwell"/>
                <a:cs typeface="Rockwell"/>
                <a:sym typeface="Rockwell"/>
              </a:rPr>
              <a:t>Go through this information sheet. </a:t>
            </a:r>
            <a:endParaRPr sz="3000">
              <a:solidFill>
                <a:srgbClr val="FF0000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Char char="•"/>
            </a:pPr>
            <a:r>
              <a:rPr lang="en-US" sz="3000">
                <a:solidFill>
                  <a:srgbClr val="FF0000"/>
                </a:solidFill>
                <a:latin typeface="Rockwell"/>
                <a:ea typeface="Rockwell"/>
                <a:cs typeface="Rockwell"/>
                <a:sym typeface="Rockwell"/>
              </a:rPr>
              <a:t>You have one minute. </a:t>
            </a:r>
            <a:endParaRPr sz="3000">
              <a:solidFill>
                <a:srgbClr val="FF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22" name="Google Shape;222;p4"/>
          <p:cNvSpPr txBox="1"/>
          <p:nvPr/>
        </p:nvSpPr>
        <p:spPr>
          <a:xfrm>
            <a:off x="9218932" y="230376"/>
            <a:ext cx="8461868" cy="1754326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William changed policies regarding land ownership. Before the Normans, there existed earldoms that were owned by Anglo-Saxon earls. William divided the land further and gave them to the Normans. </a:t>
            </a:r>
            <a:endParaRPr/>
          </a:p>
        </p:txBody>
      </p:sp>
      <p:sp>
        <p:nvSpPr>
          <p:cNvPr id="223" name="Google Shape;223;p4"/>
          <p:cNvSpPr txBox="1"/>
          <p:nvPr/>
        </p:nvSpPr>
        <p:spPr>
          <a:xfrm>
            <a:off x="10639612" y="2648571"/>
            <a:ext cx="7243763" cy="1338828"/>
          </a:xfrm>
          <a:prstGeom prst="rect">
            <a:avLst/>
          </a:prstGeom>
          <a:solidFill>
            <a:srgbClr val="D7BEB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William introduced new laws like hunting in the riyal forests was not allowed and you could be blinded. </a:t>
            </a:r>
            <a:endParaRPr/>
          </a:p>
        </p:txBody>
      </p:sp>
      <p:sp>
        <p:nvSpPr>
          <p:cNvPr id="224" name="Google Shape;224;p4"/>
          <p:cNvSpPr txBox="1"/>
          <p:nvPr/>
        </p:nvSpPr>
        <p:spPr>
          <a:xfrm>
            <a:off x="11345209" y="5911064"/>
            <a:ext cx="6544382" cy="1754326"/>
          </a:xfrm>
          <a:prstGeom prst="rect">
            <a:avLst/>
          </a:prstGeom>
          <a:solidFill>
            <a:srgbClr val="D7BEB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The Normans were French, and ordinary people spoke English. French words were introduced into the everyday language gradually. E.g., baron, market</a:t>
            </a:r>
            <a:endParaRPr/>
          </a:p>
        </p:txBody>
      </p:sp>
      <p:sp>
        <p:nvSpPr>
          <p:cNvPr id="225" name="Google Shape;225;p4"/>
          <p:cNvSpPr txBox="1"/>
          <p:nvPr/>
        </p:nvSpPr>
        <p:spPr>
          <a:xfrm>
            <a:off x="8670904" y="7982336"/>
            <a:ext cx="6950096" cy="92333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Normans built churches made of stone, replacing the earlier wooden architecture. </a:t>
            </a:r>
            <a:endParaRPr/>
          </a:p>
        </p:txBody>
      </p:sp>
      <p:sp>
        <p:nvSpPr>
          <p:cNvPr id="226" name="Google Shape;226;p4"/>
          <p:cNvSpPr txBox="1"/>
          <p:nvPr/>
        </p:nvSpPr>
        <p:spPr>
          <a:xfrm>
            <a:off x="8766668" y="4733819"/>
            <a:ext cx="5850732" cy="92333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Normans built castles, which acted as a defense as wall . </a:t>
            </a:r>
            <a:endParaRPr/>
          </a:p>
        </p:txBody>
      </p:sp>
      <p:pic>
        <p:nvPicPr>
          <p:cNvPr id="227" name="Google Shape;2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0" y="5660080"/>
            <a:ext cx="2596444" cy="4206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ood Type">
  <a:themeElements>
    <a:clrScheme name="Wood Type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