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8" r:id="rId2"/>
  </p:sldMasterIdLst>
  <p:notesMasterIdLst>
    <p:notesMasterId r:id="rId8"/>
  </p:notesMasterIdLst>
  <p:sldIdLst>
    <p:sldId id="276" r:id="rId3"/>
    <p:sldId id="278" r:id="rId4"/>
    <p:sldId id="267" r:id="rId5"/>
    <p:sldId id="268" r:id="rId6"/>
    <p:sldId id="27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349A7-4281-4E0A-A63B-51DB8B59DF80}" v="3" dt="2025-12-30T11:38:58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1"/>
    <p:restoredTop sz="94729"/>
  </p:normalViewPr>
  <p:slideViewPr>
    <p:cSldViewPr snapToGrid="0">
      <p:cViewPr varScale="1">
        <p:scale>
          <a:sx n="109" d="100"/>
          <a:sy n="109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FB38D-F046-C74B-B5F7-19CE0EE32C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D4530-7C05-A040-BB02-F28823962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1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caste system was rigid and did not allow lower caste the option of gaining higher status. The new wealthy groups therefore, went against these traditions to make a place for themselves in the upper rungs of the society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31371-1197-4F40-8A63-E46095B6C7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72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reasons with the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31371-1197-4F40-8A63-E46095B6C7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0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5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43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6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2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6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4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34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9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7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6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330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34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56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44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32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47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65F4-FD82-C399-CA5B-B8A63D420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AEF5F-935E-75B8-A913-1AA6B347C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F60A-288D-96D5-12CC-21B3A918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08C0C-E48C-60AD-5D8B-DAE19360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D0E6-9836-C348-5FCA-CC27330D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63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990C-3830-E066-7B84-E3D821F7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3786F-49DE-91B3-96ED-9B7B49A7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2B58-D14E-CE7A-2DB7-060E54A3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25700-1CDC-3D47-0302-10390A5F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7F3-505C-D3FC-8750-FC5C349E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87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132-0FCB-5042-983C-C005110E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61F17-5CD8-C576-2BA1-65683A5F2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98-E0B2-C96C-B3AB-56049F2C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4296A-181D-A441-327F-B2EE8676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77D73-E81D-955D-BE5E-3B706466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33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6CC0-D331-3FEA-E1D9-A0C7F817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E7D-E62F-4EDC-37ED-1EA3BEDA3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42D41-ABFE-4000-064D-A7ED384F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B99E-91AB-6122-3958-6278F7D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F9A81-2E48-D659-CD7C-CAC45763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79DA5-E171-A019-1970-387E1AD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09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4DA0-28DD-037C-50D7-AFE76F9E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DA6FD-004D-EC86-17E1-5FC8FF0F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ED911-CAC5-8041-B2D4-34A5B11C0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759D5-9E24-CEDB-B488-5ABD0CD78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461BD-0E53-D05E-5F23-C88E691E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BB9E2-F1D4-8FF5-F604-975C1DBA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512E1-08BD-CC37-D1CD-45467613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351FF-F5A9-768E-5F2A-ADC2B8DE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55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D90E-1B9E-EA4C-86F8-D20A3261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AD5D1-A467-3B61-29DC-C1DFF3E6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1EEF1-B2CD-553E-4A35-E6B2F799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1501B-6635-026F-B1FA-BE1DD277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53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2A03-40F1-7267-1B0E-1B517391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95910-CF8F-31E3-1421-71AB4FAD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0F69-601F-23E9-68D1-44C29515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44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C941-81FA-46A2-4BBD-31CED744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CA7F-144E-80F5-65D9-48B5AD56F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C086A-8131-882C-B2C4-D96A3BE6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7BF1F-1970-A2E6-ACF0-91761BA4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60966-E8D5-412B-A54D-18E91F36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3C467-4A5D-4B5D-B8CA-E57A018A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03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903A-0291-CCE2-8050-40D7D8F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713AC-D424-8171-60F8-A92A6F3793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7AB4B-BB8D-C872-C66F-57FDEB990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6444-A755-8A78-30D6-6633215B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ACC17-DBEB-0D46-6F01-93E030F21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83C61-574A-0DB8-1ED1-6AD7013C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53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11-D90A-6A37-B17E-16E984CC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37317-63E4-C905-16F9-EEB649D90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E5AF-FEAD-D3DA-4DCD-1E274D3A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A49FD-E7B0-670F-9FCC-DA65C06D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C97F-A975-E621-68C4-F57B791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878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2CB4E-C58E-170E-2DCA-F97C984EF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6E9475-A9EC-3A6F-BF48-7C601F7EA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2C5D1-D663-D83E-14A9-14FB3AF0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A47E4-4396-F34E-B2A3-F86E6C73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635D1-E42E-0434-2D51-AEAD846E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4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FDCEED9-B158-9145-BBFE-3DFF4EA24176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0F1126B-35E2-AA42-A17B-C69112BAD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49476C-BE1C-743B-3C8A-96D858A5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BA021-C9CE-3D6E-A79C-5BE209618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8D89-37F7-C572-EE51-5492586E1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00F8-54E5-AD95-F7BE-39519801A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CA2C-BB75-F522-2EFD-2960D4DEB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ACE6F-7C06-BB3D-10F2-601ED5FD35EB}"/>
              </a:ext>
            </a:extLst>
          </p:cNvPr>
          <p:cNvSpPr txBox="1"/>
          <p:nvPr userDrawn="1"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©2025 </a:t>
            </a:r>
            <a:r>
              <a:rPr lang="en-US" sz="1400" b="1" dirty="0" err="1">
                <a:solidFill>
                  <a:schemeClr val="accent2"/>
                </a:solidFill>
              </a:rPr>
              <a:t>TweakTeach</a:t>
            </a:r>
            <a:endParaRPr lang="en-US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0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SMirC-thumbsdown.svg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pixabay.com/illustrations/thumbs-up-smiley-face-emoji-happy-4007573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249BF3A3-F83C-210B-13CA-AACB65B7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76" y="2437142"/>
            <a:ext cx="4761905" cy="1657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7E1C6-6F46-C786-6859-3F55EBE48021}"/>
              </a:ext>
            </a:extLst>
          </p:cNvPr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www.tweakteach.com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7B1B4-CD62-70BB-8324-82AA5930264A}"/>
              </a:ext>
            </a:extLst>
          </p:cNvPr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©2025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TweakTeach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5598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9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87946-0A72-FC7B-EFBE-983C336F5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432" y="1460755"/>
            <a:ext cx="5488216" cy="2677648"/>
          </a:xfrm>
        </p:spPr>
        <p:txBody>
          <a:bodyPr/>
          <a:lstStyle/>
          <a:p>
            <a:r>
              <a:rPr lang="en-US" dirty="0"/>
              <a:t>The Rise of Buddhism in India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3B4C95-D6DD-30D0-03FE-520A36F91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To study the main features of Buddhism </a:t>
            </a:r>
          </a:p>
          <a:p>
            <a:r>
              <a:rPr lang="en-US" dirty="0"/>
              <a:t>To investigate the reasons behind the rise of Buddhism? </a:t>
            </a:r>
          </a:p>
          <a:p>
            <a:r>
              <a:rPr lang="en-US" dirty="0"/>
              <a:t>How far was it challenging social norms? </a:t>
            </a:r>
          </a:p>
        </p:txBody>
      </p:sp>
      <p:pic>
        <p:nvPicPr>
          <p:cNvPr id="1026" name="Picture 2" descr="Gautama Buddha figurine near plants">
            <a:extLst>
              <a:ext uri="{FF2B5EF4-FFF2-40B4-BE49-F238E27FC236}">
                <a16:creationId xmlns:a16="http://schemas.microsoft.com/office/drawing/2014/main" id="{DF35615F-618F-3800-7B46-415AE0CCF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3" t="2509" r="21287"/>
          <a:stretch/>
        </p:blipFill>
        <p:spPr bwMode="auto">
          <a:xfrm>
            <a:off x="6648226" y="661595"/>
            <a:ext cx="4730342" cy="553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250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C3D0-3FB1-DB5A-A4E6-2114DEE4E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41395"/>
            <a:ext cx="7686891" cy="706964"/>
          </a:xfrm>
        </p:spPr>
        <p:txBody>
          <a:bodyPr/>
          <a:lstStyle/>
          <a:p>
            <a:r>
              <a:rPr lang="en-US" dirty="0"/>
              <a:t>Conditions in the 6</a:t>
            </a:r>
            <a:r>
              <a:rPr lang="en-US" baseline="30000" dirty="0"/>
              <a:t>th</a:t>
            </a:r>
            <a:r>
              <a:rPr lang="en-US" dirty="0"/>
              <a:t> century BCE – Gangetic Plain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F2B27-24B9-7BA3-ED03-193F6759A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Brahmanical traditions practice divisions in society based on varna.</a:t>
            </a:r>
          </a:p>
          <a:p>
            <a:r>
              <a:rPr lang="en-US" dirty="0"/>
              <a:t>The lower castes, mainly the </a:t>
            </a:r>
            <a:r>
              <a:rPr lang="en-US" dirty="0" err="1"/>
              <a:t>shudras</a:t>
            </a:r>
            <a:r>
              <a:rPr lang="en-US" dirty="0"/>
              <a:t>, did not have rights and were destined to serve the upper caste.</a:t>
            </a:r>
          </a:p>
          <a:p>
            <a:r>
              <a:rPr lang="en-US" dirty="0"/>
              <a:t>Traditions practiced animal sacrifice</a:t>
            </a:r>
          </a:p>
          <a:p>
            <a:r>
              <a:rPr lang="en-US" dirty="0"/>
              <a:t>Peasants working on farm lands relied on animals for economic growth</a:t>
            </a:r>
          </a:p>
          <a:p>
            <a:r>
              <a:rPr lang="en-US" dirty="0"/>
              <a:t>An increase in wealth during this time led to greater divisions in society</a:t>
            </a:r>
          </a:p>
          <a:p>
            <a:r>
              <a:rPr lang="en-US" dirty="0"/>
              <a:t>New social groups rose in towns based on wealth and not caste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6A02E-BE8F-970F-2EB1-83F7A24B6D05}"/>
              </a:ext>
            </a:extLst>
          </p:cNvPr>
          <p:cNvSpPr txBox="1"/>
          <p:nvPr/>
        </p:nvSpPr>
        <p:spPr>
          <a:xfrm>
            <a:off x="8788998" y="5177941"/>
            <a:ext cx="2904565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Why do you think the new social groups were against the Brahminical traditions?</a:t>
            </a:r>
          </a:p>
          <a:p>
            <a:r>
              <a:rPr lang="en-US" dirty="0"/>
              <a:t>Think, Pair, Share</a:t>
            </a:r>
          </a:p>
        </p:txBody>
      </p:sp>
    </p:spTree>
    <p:extLst>
      <p:ext uri="{BB962C8B-B14F-4D97-AF65-F5344CB8AC3E}">
        <p14:creationId xmlns:p14="http://schemas.microsoft.com/office/powerpoint/2010/main" val="105386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71A5-E362-6160-77C2-8F1AE522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SHOW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0FD4A-2787-4855-6DC8-E4574C1D0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65272" cy="34163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Would you agree that the new social groups wanted to build a new social order where they would be respected? This led to the rise of new religious sects like Buddhism.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43D71F-CF66-B00F-7F3B-3520C106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06217" y="3347843"/>
            <a:ext cx="3674393" cy="2566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3B97EF-C217-31C4-AC53-FB933C167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122251" y="3364506"/>
            <a:ext cx="2914795" cy="2914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6515B2-B29C-50E4-64FF-EDD47FFBD6B1}"/>
              </a:ext>
            </a:extLst>
          </p:cNvPr>
          <p:cNvSpPr txBox="1"/>
          <p:nvPr/>
        </p:nvSpPr>
        <p:spPr>
          <a:xfrm>
            <a:off x="5354056" y="6279301"/>
            <a:ext cx="268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6" tooltip="https://commons.wikimedia.org/wiki/File:SMirC-thumbsdown.sv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3422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95AD-EFD5-EC07-31B5-D9A025B4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Gautama Buddha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2B26-3081-C999-7259-86330B830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98" y="2704803"/>
            <a:ext cx="7071911" cy="4351338"/>
          </a:xfrm>
        </p:spPr>
        <p:txBody>
          <a:bodyPr/>
          <a:lstStyle/>
          <a:p>
            <a:r>
              <a:rPr lang="en-US" dirty="0"/>
              <a:t>Also known as Siddhartha, was born in 586 BCE</a:t>
            </a:r>
          </a:p>
          <a:p>
            <a:r>
              <a:rPr lang="en-US" dirty="0"/>
              <a:t>He was a prince and received training in warfare</a:t>
            </a:r>
          </a:p>
          <a:p>
            <a:r>
              <a:rPr lang="en-US" dirty="0"/>
              <a:t>He was also married to his cousin and had a son named </a:t>
            </a:r>
            <a:r>
              <a:rPr lang="en-US" dirty="0" err="1"/>
              <a:t>Rahula</a:t>
            </a:r>
            <a:endParaRPr lang="en-US" dirty="0"/>
          </a:p>
          <a:p>
            <a:r>
              <a:rPr lang="en-US" dirty="0"/>
              <a:t>He left his home at the age of 29</a:t>
            </a:r>
          </a:p>
        </p:txBody>
      </p:sp>
      <p:pic>
        <p:nvPicPr>
          <p:cNvPr id="2050" name="Picture 2" descr="Buddha head statue">
            <a:extLst>
              <a:ext uri="{FF2B5EF4-FFF2-40B4-BE49-F238E27FC236}">
                <a16:creationId xmlns:a16="http://schemas.microsoft.com/office/drawing/2014/main" id="{45068CB2-35B8-6F90-7B35-89DB63ECF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2"/>
          <a:stretch/>
        </p:blipFill>
        <p:spPr bwMode="auto">
          <a:xfrm>
            <a:off x="7626284" y="1269402"/>
            <a:ext cx="456571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785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{459639B5-5DB4-BA40-B682-144D82B334A3}tf10001076</Template>
  <TotalTime>109</TotalTime>
  <Words>276</Words>
  <Application>Microsoft Macintosh PowerPoint</Application>
  <PresentationFormat>Widescreen</PresentationFormat>
  <Paragraphs>27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Century Gothic</vt:lpstr>
      <vt:lpstr>Wingdings 3</vt:lpstr>
      <vt:lpstr>Ion Boardroom</vt:lpstr>
      <vt:lpstr>Office Theme</vt:lpstr>
      <vt:lpstr>PowerPoint Presentation</vt:lpstr>
      <vt:lpstr>The Rise of Buddhism in India</vt:lpstr>
      <vt:lpstr>Conditions in the 6th century BCE – Gangetic Plain</vt:lpstr>
      <vt:lpstr>SHOW ME</vt:lpstr>
      <vt:lpstr>Gautama Buddha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Buddhism in India</dc:title>
  <dc:creator>Sujata BANERJEE</dc:creator>
  <cp:lastModifiedBy>Sujata BANERJEE</cp:lastModifiedBy>
  <cp:revision>5</cp:revision>
  <dcterms:created xsi:type="dcterms:W3CDTF">2025-01-20T12:55:10Z</dcterms:created>
  <dcterms:modified xsi:type="dcterms:W3CDTF">2026-02-18T13:13:42Z</dcterms:modified>
</cp:coreProperties>
</file>