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pCTVztYstBvELdNSemJyWEnV/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https://www.britannica.com/topic/Anglo-Saxon</a:t>
            </a:r>
            <a:endParaRPr/>
          </a:p>
        </p:txBody>
      </p:sp>
      <p:sp>
        <p:nvSpPr>
          <p:cNvPr id="206" name="Google Shape;20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17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17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17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7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7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8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19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19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19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9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0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1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1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1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4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4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4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4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5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5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6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7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4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britannica.com/topic/Anglo-Saxon" TargetMode="Externa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399393" y="374124"/>
            <a:ext cx="11792607" cy="925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 sz="7100"/>
              <a:t>THE BATTLE OF HASTINGS </a:t>
            </a:r>
            <a:endParaRPr sz="7100"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1689253" y="1453749"/>
            <a:ext cx="9144000" cy="4711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study the events and the significance of the Battle of Hastings </a:t>
            </a:r>
            <a:endParaRPr/>
          </a:p>
        </p:txBody>
      </p:sp>
      <p:pic>
        <p:nvPicPr>
          <p:cNvPr id="193" name="Google Shape;1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6248" y="4441918"/>
            <a:ext cx="6099503" cy="2211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4593" y="1924938"/>
            <a:ext cx="6771870" cy="2454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TRUE OR FALSE</a:t>
            </a:r>
            <a:endParaRPr/>
          </a:p>
        </p:txBody>
      </p:sp>
      <p:sp>
        <p:nvSpPr>
          <p:cNvPr id="200" name="Google Shape;200;p3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Harold Godwinson was crowned King.</a:t>
            </a:r>
            <a:endParaRPr/>
          </a:p>
          <a:p>
            <a:pPr indent="-182880" lvl="0" marL="18288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Harald Hardrada won the Battle of Fulford.</a:t>
            </a:r>
            <a:endParaRPr/>
          </a:p>
          <a:p>
            <a:pPr indent="-182880" lvl="0" marL="18288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Harold Godwinson lost the Battle of Stamford Bridge.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pic>
        <p:nvPicPr>
          <p:cNvPr id="201" name="Google Shape;2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5814" y="3694386"/>
            <a:ext cx="2286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0227" y="3694386"/>
            <a:ext cx="2286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ENGLISH ARMY </a:t>
            </a:r>
            <a:endParaRPr/>
          </a:p>
        </p:txBody>
      </p:sp>
      <p:sp>
        <p:nvSpPr>
          <p:cNvPr id="209" name="Google Shape;209;p4"/>
          <p:cNvSpPr txBox="1"/>
          <p:nvPr>
            <p:ph idx="1" type="body"/>
          </p:nvPr>
        </p:nvSpPr>
        <p:spPr>
          <a:xfrm>
            <a:off x="1069848" y="2121408"/>
            <a:ext cx="4889518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Housecarls – They were professional soldiers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 u="sng">
                <a:solidFill>
                  <a:schemeClr val="hlink"/>
                </a:solidFill>
                <a:hlinkClick r:id="rId3"/>
              </a:rPr>
              <a:t>Fyrd </a:t>
            </a:r>
            <a:r>
              <a:rPr lang="en-US"/>
              <a:t>Levies – These were armies made up up of men who were physically strong and could fight	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Thanes – Feudal Lords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Shire – county   </a:t>
            </a:r>
            <a:endParaRPr/>
          </a:p>
        </p:txBody>
      </p:sp>
      <p:sp>
        <p:nvSpPr>
          <p:cNvPr id="210" name="Google Shape;210;p4"/>
          <p:cNvSpPr txBox="1"/>
          <p:nvPr/>
        </p:nvSpPr>
        <p:spPr>
          <a:xfrm>
            <a:off x="8849710" y="578068"/>
            <a:ext cx="20903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KEYWORD ALERT</a:t>
            </a:r>
            <a:endParaRPr/>
          </a:p>
        </p:txBody>
      </p:sp>
      <p:sp>
        <p:nvSpPr>
          <p:cNvPr id="211" name="Google Shape;211;p4"/>
          <p:cNvSpPr txBox="1"/>
          <p:nvPr/>
        </p:nvSpPr>
        <p:spPr>
          <a:xfrm>
            <a:off x="6096000" y="2297932"/>
            <a:ext cx="5985549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Write down the keywords and definition in your books. </a:t>
            </a:r>
            <a:endParaRPr/>
          </a:p>
        </p:txBody>
      </p:sp>
      <p:pic>
        <p:nvPicPr>
          <p:cNvPr descr="a person writing on a piece of paper with a pen" id="212" name="Google Shape;21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4186" y="2944368"/>
            <a:ext cx="2289175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2025-01-24T12:10:45Z</dcterms:created>
  <dc:creator>Sujata BANERJEE</dc:creator>
</cp:coreProperties>
</file>