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jRJ5qxXmPXmYiyQ1meH0rtuLkj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font" Target="fonts/Play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font" Target="fonts/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6" name="Google Shape;96;p18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8" name="Google Shape;98;p18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9" name="Google Shape;99;p1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00" name="Google Shape;100;p18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18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8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103" name="Google Shape;103;p1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8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9" name="Google Shape;109;p1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4" name="Google Shape;114;p20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0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20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0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8" name="Google Shape;118;p20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9" name="Google Shape;119;p2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0" name="Google Shape;120;p20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20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1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5" name="Google Shape;125;p21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6" name="Google Shape;126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1" name="Google Shape;131;p22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2" name="Google Shape;132;p22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3" name="Google Shape;133;p22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4" name="Google Shape;134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22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2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9" name="Google Shape;149;p25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5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51" name="Google Shape;151;p25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2" name="Google Shape;152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4" name="Google Shape;154;p25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5" name="Google Shape;155;p25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6" name="Google Shape;156;p25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0" name="Google Shape;160;p26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6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62" name="Google Shape;162;p26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63" name="Google Shape;163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4" name="Google Shape;164;p26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5" name="Google Shape;165;p2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6" name="Google Shape;166;p26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7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1" name="Google Shape;171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8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7" name="Google Shape;177;p2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5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9" name="Google Shape;89;p1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90" name="Google Shape;90;p17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1" name="Google Shape;91;p1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2" name="Google Shape;92;p17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4" name="Google Shape;1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6" name="Google Shape;18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"/>
          <p:cNvSpPr txBox="1"/>
          <p:nvPr>
            <p:ph type="ctrTitle"/>
          </p:nvPr>
        </p:nvSpPr>
        <p:spPr>
          <a:xfrm>
            <a:off x="773723" y="1365740"/>
            <a:ext cx="10644554" cy="20632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</a:pP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 sz="6800"/>
              <a:t>STUDYING THE SOURCES FROM ANGLO-SAXON AND VIKING ENGLAND</a:t>
            </a: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 </a:t>
            </a:r>
            <a:endParaRPr/>
          </a:p>
        </p:txBody>
      </p:sp>
      <p:sp>
        <p:nvSpPr>
          <p:cNvPr id="192" name="Google Shape;192;p2"/>
          <p:cNvSpPr txBox="1"/>
          <p:nvPr>
            <p:ph idx="1" type="subTitle"/>
          </p:nvPr>
        </p:nvSpPr>
        <p:spPr>
          <a:xfrm>
            <a:off x="1749787" y="4957336"/>
            <a:ext cx="7891272" cy="10698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To make an inference using the sources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</a:pPr>
            <a:r>
              <a:rPr lang="en-US"/>
              <a:t>To understand the events on St Brice’s Day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"/>
          <p:cNvSpPr txBox="1"/>
          <p:nvPr>
            <p:ph type="title"/>
          </p:nvPr>
        </p:nvSpPr>
        <p:spPr>
          <a:xfrm>
            <a:off x="976076" y="297075"/>
            <a:ext cx="11160300" cy="112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ckwell"/>
              <a:buNone/>
            </a:pPr>
            <a:r>
              <a:rPr lang="en-US"/>
              <a:t>VENERABLE BEDE – ECCLESIASTICAL HISTORY OF THE ENGLISH PEOPLE </a:t>
            </a:r>
            <a:endParaRPr/>
          </a:p>
        </p:txBody>
      </p:sp>
      <p:sp>
        <p:nvSpPr>
          <p:cNvPr id="198" name="Google Shape;198;p5"/>
          <p:cNvSpPr txBox="1"/>
          <p:nvPr>
            <p:ph idx="1" type="body"/>
          </p:nvPr>
        </p:nvSpPr>
        <p:spPr>
          <a:xfrm>
            <a:off x="838200" y="1825625"/>
            <a:ext cx="57531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Describing the arrival of the Anglo-Saxons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b="0" i="1"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“For the barbarous conquerors acting here in the same manner, or rather the just Judge ordaining that they should so act, </a:t>
            </a:r>
            <a:r>
              <a:rPr b="1" i="1"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they plundered all the neighbouring cities and country</a:t>
            </a:r>
            <a:r>
              <a:rPr b="0" i="1"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spread the conflagration from the eastern to the western sea, without any opposition, and covered almost every part of the devoted island. Public as well as private structures were overturned; the priests were everywhere slain before the altars; the prelates and the people, without any respect of persons, were destroyed with fire and sword; nor was there any to bury those who had been thus cruelly slaughtered.” </a:t>
            </a:r>
            <a:endParaRPr i="1" sz="2000"/>
          </a:p>
        </p:txBody>
      </p:sp>
      <p:sp>
        <p:nvSpPr>
          <p:cNvPr id="199" name="Google Shape;199;p5"/>
          <p:cNvSpPr txBox="1"/>
          <p:nvPr/>
        </p:nvSpPr>
        <p:spPr>
          <a:xfrm>
            <a:off x="7023100" y="1690688"/>
            <a:ext cx="4533900" cy="313932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Write down the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NOP of the source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Bede was a monk, historian who lived in medieval England. Bede wrote the history of the English people.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ALSO,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To answer a question on the Anglo-saxon migrations, would you trust the source? 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2025-01-21T17:47:13Z</dcterms:created>
  <dc:creator>Sujata BANERJEE</dc:creator>
</cp:coreProperties>
</file>